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5" r:id="rId3"/>
  </p:sldMasterIdLst>
  <p:sldIdLst>
    <p:sldId id="256" r:id="rId4"/>
    <p:sldId id="262" r:id="rId5"/>
    <p:sldId id="263" r:id="rId6"/>
    <p:sldId id="264" r:id="rId7"/>
    <p:sldId id="265" r:id="rId8"/>
    <p:sldId id="266" r:id="rId9"/>
    <p:sldId id="267" r:id="rId10"/>
    <p:sldId id="268" r:id="rId11"/>
    <p:sldId id="258" r:id="rId12"/>
    <p:sldId id="272" r:id="rId13"/>
    <p:sldId id="271" r:id="rId14"/>
    <p:sldId id="269" r:id="rId15"/>
    <p:sldId id="277" r:id="rId16"/>
    <p:sldId id="259" r:id="rId17"/>
    <p:sldId id="273" r:id="rId18"/>
    <p:sldId id="274" r:id="rId19"/>
    <p:sldId id="275" r:id="rId20"/>
    <p:sldId id="260" r:id="rId21"/>
    <p:sldId id="276" r:id="rId22"/>
    <p:sldId id="278" r:id="rId23"/>
    <p:sldId id="270"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8" d="100"/>
          <a:sy n="118" d="100"/>
        </p:scale>
        <p:origin x="-1422" y="-1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4CA6218-B018-457B-844F-BE280FA9140B}" type="datetimeFigureOut">
              <a:rPr lang="en-US" smtClean="0"/>
              <a:t>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53CA72-5E87-471E-926C-CD0E8C45E347}" type="slidenum">
              <a:rPr lang="en-US" smtClean="0"/>
              <a:t>‹#›</a:t>
            </a:fld>
            <a:endParaRPr lang="en-US"/>
          </a:p>
        </p:txBody>
      </p:sp>
    </p:spTree>
    <p:extLst>
      <p:ext uri="{BB962C8B-B14F-4D97-AF65-F5344CB8AC3E}">
        <p14:creationId xmlns:p14="http://schemas.microsoft.com/office/powerpoint/2010/main" val="34088659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CA6218-B018-457B-844F-BE280FA9140B}" type="datetimeFigureOut">
              <a:rPr lang="en-US" smtClean="0"/>
              <a:t>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53CA72-5E87-471E-926C-CD0E8C45E347}" type="slidenum">
              <a:rPr lang="en-US" smtClean="0"/>
              <a:t>‹#›</a:t>
            </a:fld>
            <a:endParaRPr lang="en-US"/>
          </a:p>
        </p:txBody>
      </p:sp>
    </p:spTree>
    <p:extLst>
      <p:ext uri="{BB962C8B-B14F-4D97-AF65-F5344CB8AC3E}">
        <p14:creationId xmlns:p14="http://schemas.microsoft.com/office/powerpoint/2010/main" val="13500759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CA6218-B018-457B-844F-BE280FA9140B}" type="datetimeFigureOut">
              <a:rPr lang="en-US" smtClean="0"/>
              <a:t>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53CA72-5E87-471E-926C-CD0E8C45E347}" type="slidenum">
              <a:rPr lang="en-US" smtClean="0"/>
              <a:t>‹#›</a:t>
            </a:fld>
            <a:endParaRPr lang="en-US"/>
          </a:p>
        </p:txBody>
      </p:sp>
    </p:spTree>
    <p:extLst>
      <p:ext uri="{BB962C8B-B14F-4D97-AF65-F5344CB8AC3E}">
        <p14:creationId xmlns:p14="http://schemas.microsoft.com/office/powerpoint/2010/main" val="2516442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175" y="4267200"/>
            <a:ext cx="9140825" cy="2590800"/>
            <a:chOff x="2" y="2688"/>
            <a:chExt cx="5758" cy="1632"/>
          </a:xfrm>
        </p:grpSpPr>
        <p:sp>
          <p:nvSpPr>
            <p:cNvPr id="5" name="Freeform 3"/>
            <p:cNvSpPr>
              <a:spLocks/>
            </p:cNvSpPr>
            <p:nvPr/>
          </p:nvSpPr>
          <p:spPr bwMode="hidden">
            <a:xfrm>
              <a:off x="2" y="2688"/>
              <a:ext cx="5758" cy="1632"/>
            </a:xfrm>
            <a:custGeom>
              <a:avLst/>
              <a:gdLst>
                <a:gd name="T0" fmla="*/ 5866 w 5740"/>
                <a:gd name="T1" fmla="*/ 5 h 4316"/>
                <a:gd name="T2" fmla="*/ 0 w 5740"/>
                <a:gd name="T3" fmla="*/ 5 h 4316"/>
                <a:gd name="T4" fmla="*/ 0 w 5740"/>
                <a:gd name="T5" fmla="*/ 0 h 4316"/>
                <a:gd name="T6" fmla="*/ 5866 w 5740"/>
                <a:gd name="T7" fmla="*/ 0 h 4316"/>
                <a:gd name="T8" fmla="*/ 5866 w 5740"/>
                <a:gd name="T9" fmla="*/ 5 h 4316"/>
                <a:gd name="T10" fmla="*/ 5866 w 5740"/>
                <a:gd name="T11" fmla="*/ 5 h 43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4316">
                  <a:moveTo>
                    <a:pt x="5740" y="4316"/>
                  </a:moveTo>
                  <a:lnTo>
                    <a:pt x="0" y="4316"/>
                  </a:lnTo>
                  <a:lnTo>
                    <a:pt x="0" y="0"/>
                  </a:lnTo>
                  <a:lnTo>
                    <a:pt x="5740" y="0"/>
                  </a:lnTo>
                  <a:lnTo>
                    <a:pt x="5740" y="431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grpSp>
          <p:nvGrpSpPr>
            <p:cNvPr id="6" name="Group 4"/>
            <p:cNvGrpSpPr>
              <a:grpSpLocks/>
            </p:cNvGrpSpPr>
            <p:nvPr userDrawn="1"/>
          </p:nvGrpSpPr>
          <p:grpSpPr bwMode="auto">
            <a:xfrm>
              <a:off x="3528" y="3715"/>
              <a:ext cx="792" cy="521"/>
              <a:chOff x="3527" y="3715"/>
              <a:chExt cx="792" cy="521"/>
            </a:xfrm>
          </p:grpSpPr>
          <p:sp>
            <p:nvSpPr>
              <p:cNvPr id="57"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58"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59"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60"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61"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62" name="Freeform 10"/>
              <p:cNvSpPr>
                <a:spLocks/>
              </p:cNvSpPr>
              <p:nvPr/>
            </p:nvSpPr>
            <p:spPr bwMode="hidden">
              <a:xfrm>
                <a:off x="3575" y="3715"/>
                <a:ext cx="383" cy="161"/>
              </a:xfrm>
              <a:custGeom>
                <a:avLst/>
                <a:gdLst>
                  <a:gd name="T0" fmla="*/ 376 w 382"/>
                  <a:gd name="T1" fmla="*/ 12 h 161"/>
                  <a:gd name="T2" fmla="*/ 257 w 382"/>
                  <a:gd name="T3" fmla="*/ 24 h 161"/>
                  <a:gd name="T4" fmla="*/ 149 w 382"/>
                  <a:gd name="T5" fmla="*/ 54 h 161"/>
                  <a:gd name="T6" fmla="*/ 101 w 382"/>
                  <a:gd name="T7" fmla="*/ 77 h 161"/>
                  <a:gd name="T8" fmla="*/ 59 w 382"/>
                  <a:gd name="T9" fmla="*/ 101 h 161"/>
                  <a:gd name="T10" fmla="*/ 24 w 382"/>
                  <a:gd name="T11" fmla="*/ 131 h 161"/>
                  <a:gd name="T12" fmla="*/ 0 w 382"/>
                  <a:gd name="T13" fmla="*/ 161 h 161"/>
                  <a:gd name="T14" fmla="*/ 0 w 382"/>
                  <a:gd name="T15" fmla="*/ 137 h 161"/>
                  <a:gd name="T16" fmla="*/ 29 w 382"/>
                  <a:gd name="T17" fmla="*/ 107 h 161"/>
                  <a:gd name="T18" fmla="*/ 65 w 382"/>
                  <a:gd name="T19" fmla="*/ 83 h 161"/>
                  <a:gd name="T20" fmla="*/ 155 w 382"/>
                  <a:gd name="T21" fmla="*/ 36 h 161"/>
                  <a:gd name="T22" fmla="*/ 257 w 382"/>
                  <a:gd name="T23" fmla="*/ 12 h 161"/>
                  <a:gd name="T24" fmla="*/ 376 w 382"/>
                  <a:gd name="T25" fmla="*/ 0 h 161"/>
                  <a:gd name="T26" fmla="*/ 376 w 382"/>
                  <a:gd name="T27" fmla="*/ 0 h 161"/>
                  <a:gd name="T28" fmla="*/ 382 w 382"/>
                  <a:gd name="T29" fmla="*/ 0 h 161"/>
                  <a:gd name="T30" fmla="*/ 382 w 382"/>
                  <a:gd name="T31" fmla="*/ 12 h 161"/>
                  <a:gd name="T32" fmla="*/ 376 w 382"/>
                  <a:gd name="T33" fmla="*/ 12 h 161"/>
                  <a:gd name="T34" fmla="*/ 376 w 382"/>
                  <a:gd name="T35" fmla="*/ 12 h 161"/>
                  <a:gd name="T36" fmla="*/ 376 w 382"/>
                  <a:gd name="T37" fmla="*/ 12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63" name="Freeform 11"/>
              <p:cNvSpPr>
                <a:spLocks/>
              </p:cNvSpPr>
              <p:nvPr/>
            </p:nvSpPr>
            <p:spPr bwMode="hidden">
              <a:xfrm>
                <a:off x="3695" y="4170"/>
                <a:ext cx="444" cy="66"/>
              </a:xfrm>
              <a:custGeom>
                <a:avLst/>
                <a:gdLst>
                  <a:gd name="T0" fmla="*/ 257 w 443"/>
                  <a:gd name="T1" fmla="*/ 54 h 66"/>
                  <a:gd name="T2" fmla="*/ 353 w 443"/>
                  <a:gd name="T3" fmla="*/ 48 h 66"/>
                  <a:gd name="T4" fmla="*/ 443 w 443"/>
                  <a:gd name="T5" fmla="*/ 24 h 66"/>
                  <a:gd name="T6" fmla="*/ 443 w 443"/>
                  <a:gd name="T7" fmla="*/ 36 h 66"/>
                  <a:gd name="T8" fmla="*/ 353 w 443"/>
                  <a:gd name="T9" fmla="*/ 60 h 66"/>
                  <a:gd name="T10" fmla="*/ 257 w 443"/>
                  <a:gd name="T11" fmla="*/ 66 h 66"/>
                  <a:gd name="T12" fmla="*/ 186 w 443"/>
                  <a:gd name="T13" fmla="*/ 60 h 66"/>
                  <a:gd name="T14" fmla="*/ 120 w 443"/>
                  <a:gd name="T15" fmla="*/ 48 h 66"/>
                  <a:gd name="T16" fmla="*/ 60 w 443"/>
                  <a:gd name="T17" fmla="*/ 36 h 66"/>
                  <a:gd name="T18" fmla="*/ 0 w 443"/>
                  <a:gd name="T19" fmla="*/ 12 h 66"/>
                  <a:gd name="T20" fmla="*/ 0 w 443"/>
                  <a:gd name="T21" fmla="*/ 0 h 66"/>
                  <a:gd name="T22" fmla="*/ 54 w 443"/>
                  <a:gd name="T23" fmla="*/ 24 h 66"/>
                  <a:gd name="T24" fmla="*/ 120 w 443"/>
                  <a:gd name="T25" fmla="*/ 36 h 66"/>
                  <a:gd name="T26" fmla="*/ 186 w 443"/>
                  <a:gd name="T27" fmla="*/ 48 h 66"/>
                  <a:gd name="T28" fmla="*/ 257 w 443"/>
                  <a:gd name="T29" fmla="*/ 54 h 66"/>
                  <a:gd name="T30" fmla="*/ 257 w 443"/>
                  <a:gd name="T31" fmla="*/ 5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64" name="Freeform 12"/>
              <p:cNvSpPr>
                <a:spLocks/>
              </p:cNvSpPr>
              <p:nvPr/>
            </p:nvSpPr>
            <p:spPr bwMode="hidden">
              <a:xfrm>
                <a:off x="3527" y="3906"/>
                <a:ext cx="89" cy="216"/>
              </a:xfrm>
              <a:custGeom>
                <a:avLst/>
                <a:gdLst>
                  <a:gd name="T0" fmla="*/ 12 w 89"/>
                  <a:gd name="T1" fmla="*/ 66 h 216"/>
                  <a:gd name="T2" fmla="*/ 18 w 89"/>
                  <a:gd name="T3" fmla="*/ 108 h 216"/>
                  <a:gd name="T4" fmla="*/ 36 w 89"/>
                  <a:gd name="T5" fmla="*/ 144 h 216"/>
                  <a:gd name="T6" fmla="*/ 60 w 89"/>
                  <a:gd name="T7" fmla="*/ 180 h 216"/>
                  <a:gd name="T8" fmla="*/ 89 w 89"/>
                  <a:gd name="T9" fmla="*/ 216 h 216"/>
                  <a:gd name="T10" fmla="*/ 72 w 89"/>
                  <a:gd name="T11" fmla="*/ 216 h 216"/>
                  <a:gd name="T12" fmla="*/ 42 w 89"/>
                  <a:gd name="T13" fmla="*/ 180 h 216"/>
                  <a:gd name="T14" fmla="*/ 18 w 89"/>
                  <a:gd name="T15" fmla="*/ 144 h 216"/>
                  <a:gd name="T16" fmla="*/ 6 w 89"/>
                  <a:gd name="T17" fmla="*/ 108 h 216"/>
                  <a:gd name="T18" fmla="*/ 0 w 89"/>
                  <a:gd name="T19" fmla="*/ 66 h 216"/>
                  <a:gd name="T20" fmla="*/ 0 w 89"/>
                  <a:gd name="T21" fmla="*/ 30 h 216"/>
                  <a:gd name="T22" fmla="*/ 12 w 89"/>
                  <a:gd name="T23" fmla="*/ 0 h 216"/>
                  <a:gd name="T24" fmla="*/ 30 w 89"/>
                  <a:gd name="T25" fmla="*/ 0 h 216"/>
                  <a:gd name="T26" fmla="*/ 18 w 89"/>
                  <a:gd name="T27" fmla="*/ 30 h 216"/>
                  <a:gd name="T28" fmla="*/ 12 w 89"/>
                  <a:gd name="T29" fmla="*/ 66 h 216"/>
                  <a:gd name="T30" fmla="*/ 12 w 89"/>
                  <a:gd name="T31" fmla="*/ 6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65" name="Freeform 13"/>
              <p:cNvSpPr>
                <a:spLocks/>
              </p:cNvSpPr>
              <p:nvPr/>
            </p:nvSpPr>
            <p:spPr bwMode="hidden">
              <a:xfrm>
                <a:off x="3569" y="3745"/>
                <a:ext cx="750" cy="461"/>
              </a:xfrm>
              <a:custGeom>
                <a:avLst/>
                <a:gdLst>
                  <a:gd name="T0" fmla="*/ 382 w 747"/>
                  <a:gd name="T1" fmla="*/ 443 h 461"/>
                  <a:gd name="T2" fmla="*/ 311 w 747"/>
                  <a:gd name="T3" fmla="*/ 437 h 461"/>
                  <a:gd name="T4" fmla="*/ 245 w 747"/>
                  <a:gd name="T5" fmla="*/ 425 h 461"/>
                  <a:gd name="T6" fmla="*/ 185 w 747"/>
                  <a:gd name="T7" fmla="*/ 407 h 461"/>
                  <a:gd name="T8" fmla="*/ 131 w 747"/>
                  <a:gd name="T9" fmla="*/ 383 h 461"/>
                  <a:gd name="T10" fmla="*/ 83 w 747"/>
                  <a:gd name="T11" fmla="*/ 347 h 461"/>
                  <a:gd name="T12" fmla="*/ 53 w 747"/>
                  <a:gd name="T13" fmla="*/ 311 h 461"/>
                  <a:gd name="T14" fmla="*/ 30 w 747"/>
                  <a:gd name="T15" fmla="*/ 269 h 461"/>
                  <a:gd name="T16" fmla="*/ 24 w 747"/>
                  <a:gd name="T17" fmla="*/ 227 h 461"/>
                  <a:gd name="T18" fmla="*/ 30 w 747"/>
                  <a:gd name="T19" fmla="*/ 185 h 461"/>
                  <a:gd name="T20" fmla="*/ 53 w 747"/>
                  <a:gd name="T21" fmla="*/ 143 h 461"/>
                  <a:gd name="T22" fmla="*/ 83 w 747"/>
                  <a:gd name="T23" fmla="*/ 107 h 461"/>
                  <a:gd name="T24" fmla="*/ 131 w 747"/>
                  <a:gd name="T25" fmla="*/ 77 h 461"/>
                  <a:gd name="T26" fmla="*/ 185 w 747"/>
                  <a:gd name="T27" fmla="*/ 47 h 461"/>
                  <a:gd name="T28" fmla="*/ 245 w 747"/>
                  <a:gd name="T29" fmla="*/ 30 h 461"/>
                  <a:gd name="T30" fmla="*/ 311 w 747"/>
                  <a:gd name="T31" fmla="*/ 18 h 461"/>
                  <a:gd name="T32" fmla="*/ 382 w 747"/>
                  <a:gd name="T33" fmla="*/ 12 h 461"/>
                  <a:gd name="T34" fmla="*/ 478 w 747"/>
                  <a:gd name="T35" fmla="*/ 18 h 461"/>
                  <a:gd name="T36" fmla="*/ 562 w 747"/>
                  <a:gd name="T37" fmla="*/ 41 h 461"/>
                  <a:gd name="T38" fmla="*/ 562 w 747"/>
                  <a:gd name="T39" fmla="*/ 36 h 461"/>
                  <a:gd name="T40" fmla="*/ 562 w 747"/>
                  <a:gd name="T41" fmla="*/ 30 h 461"/>
                  <a:gd name="T42" fmla="*/ 478 w 747"/>
                  <a:gd name="T43" fmla="*/ 6 h 461"/>
                  <a:gd name="T44" fmla="*/ 382 w 747"/>
                  <a:gd name="T45" fmla="*/ 0 h 461"/>
                  <a:gd name="T46" fmla="*/ 305 w 747"/>
                  <a:gd name="T47" fmla="*/ 6 h 461"/>
                  <a:gd name="T48" fmla="*/ 233 w 747"/>
                  <a:gd name="T49" fmla="*/ 18 h 461"/>
                  <a:gd name="T50" fmla="*/ 167 w 747"/>
                  <a:gd name="T51" fmla="*/ 41 h 461"/>
                  <a:gd name="T52" fmla="*/ 113 w 747"/>
                  <a:gd name="T53" fmla="*/ 65 h 461"/>
                  <a:gd name="T54" fmla="*/ 65 w 747"/>
                  <a:gd name="T55" fmla="*/ 101 h 461"/>
                  <a:gd name="T56" fmla="*/ 30 w 747"/>
                  <a:gd name="T57" fmla="*/ 137 h 461"/>
                  <a:gd name="T58" fmla="*/ 6 w 747"/>
                  <a:gd name="T59" fmla="*/ 179 h 461"/>
                  <a:gd name="T60" fmla="*/ 0 w 747"/>
                  <a:gd name="T61" fmla="*/ 227 h 461"/>
                  <a:gd name="T62" fmla="*/ 6 w 747"/>
                  <a:gd name="T63" fmla="*/ 275 h 461"/>
                  <a:gd name="T64" fmla="*/ 30 w 747"/>
                  <a:gd name="T65" fmla="*/ 317 h 461"/>
                  <a:gd name="T66" fmla="*/ 65 w 747"/>
                  <a:gd name="T67" fmla="*/ 359 h 461"/>
                  <a:gd name="T68" fmla="*/ 113 w 747"/>
                  <a:gd name="T69" fmla="*/ 395 h 461"/>
                  <a:gd name="T70" fmla="*/ 167 w 747"/>
                  <a:gd name="T71" fmla="*/ 419 h 461"/>
                  <a:gd name="T72" fmla="*/ 233 w 747"/>
                  <a:gd name="T73" fmla="*/ 443 h 461"/>
                  <a:gd name="T74" fmla="*/ 305 w 747"/>
                  <a:gd name="T75" fmla="*/ 455 h 461"/>
                  <a:gd name="T76" fmla="*/ 382 w 747"/>
                  <a:gd name="T77" fmla="*/ 461 h 461"/>
                  <a:gd name="T78" fmla="*/ 448 w 747"/>
                  <a:gd name="T79" fmla="*/ 455 h 461"/>
                  <a:gd name="T80" fmla="*/ 508 w 747"/>
                  <a:gd name="T81" fmla="*/ 449 h 461"/>
                  <a:gd name="T82" fmla="*/ 609 w 747"/>
                  <a:gd name="T83" fmla="*/ 413 h 461"/>
                  <a:gd name="T84" fmla="*/ 657 w 747"/>
                  <a:gd name="T85" fmla="*/ 389 h 461"/>
                  <a:gd name="T86" fmla="*/ 693 w 747"/>
                  <a:gd name="T87" fmla="*/ 359 h 461"/>
                  <a:gd name="T88" fmla="*/ 723 w 747"/>
                  <a:gd name="T89" fmla="*/ 329 h 461"/>
                  <a:gd name="T90" fmla="*/ 747 w 747"/>
                  <a:gd name="T91" fmla="*/ 293 h 461"/>
                  <a:gd name="T92" fmla="*/ 741 w 747"/>
                  <a:gd name="T93" fmla="*/ 287 h 461"/>
                  <a:gd name="T94" fmla="*/ 729 w 747"/>
                  <a:gd name="T95" fmla="*/ 281 h 461"/>
                  <a:gd name="T96" fmla="*/ 711 w 747"/>
                  <a:gd name="T97" fmla="*/ 317 h 461"/>
                  <a:gd name="T98" fmla="*/ 681 w 747"/>
                  <a:gd name="T99" fmla="*/ 347 h 461"/>
                  <a:gd name="T100" fmla="*/ 645 w 747"/>
                  <a:gd name="T101" fmla="*/ 377 h 461"/>
                  <a:gd name="T102" fmla="*/ 604 w 747"/>
                  <a:gd name="T103" fmla="*/ 401 h 461"/>
                  <a:gd name="T104" fmla="*/ 502 w 747"/>
                  <a:gd name="T105" fmla="*/ 431 h 461"/>
                  <a:gd name="T106" fmla="*/ 442 w 747"/>
                  <a:gd name="T107" fmla="*/ 443 h 461"/>
                  <a:gd name="T108" fmla="*/ 382 w 747"/>
                  <a:gd name="T109" fmla="*/ 443 h 461"/>
                  <a:gd name="T110" fmla="*/ 382 w 747"/>
                  <a:gd name="T111" fmla="*/ 44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66" name="Freeform 14"/>
              <p:cNvSpPr>
                <a:spLocks/>
              </p:cNvSpPr>
              <p:nvPr/>
            </p:nvSpPr>
            <p:spPr bwMode="hidden">
              <a:xfrm>
                <a:off x="4037" y="3721"/>
                <a:ext cx="96" cy="30"/>
              </a:xfrm>
              <a:custGeom>
                <a:avLst/>
                <a:gdLst>
                  <a:gd name="T0" fmla="*/ 0 w 96"/>
                  <a:gd name="T1" fmla="*/ 0 h 30"/>
                  <a:gd name="T2" fmla="*/ 0 w 96"/>
                  <a:gd name="T3" fmla="*/ 12 h 30"/>
                  <a:gd name="T4" fmla="*/ 48 w 96"/>
                  <a:gd name="T5" fmla="*/ 18 h 30"/>
                  <a:gd name="T6" fmla="*/ 96 w 96"/>
                  <a:gd name="T7" fmla="*/ 30 h 30"/>
                  <a:gd name="T8" fmla="*/ 96 w 96"/>
                  <a:gd name="T9" fmla="*/ 24 h 30"/>
                  <a:gd name="T10" fmla="*/ 96 w 96"/>
                  <a:gd name="T11" fmla="*/ 18 h 30"/>
                  <a:gd name="T12" fmla="*/ 48 w 96"/>
                  <a:gd name="T13" fmla="*/ 12 h 30"/>
                  <a:gd name="T14" fmla="*/ 0 w 96"/>
                  <a:gd name="T15" fmla="*/ 0 h 30"/>
                  <a:gd name="T16" fmla="*/ 0 w 96"/>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67"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grpSp>
        <p:grpSp>
          <p:nvGrpSpPr>
            <p:cNvPr id="7" name="Group 16"/>
            <p:cNvGrpSpPr>
              <a:grpSpLocks/>
            </p:cNvGrpSpPr>
            <p:nvPr userDrawn="1"/>
          </p:nvGrpSpPr>
          <p:grpSpPr bwMode="auto">
            <a:xfrm>
              <a:off x="1776" y="3631"/>
              <a:ext cx="1626" cy="683"/>
              <a:chOff x="1776" y="3631"/>
              <a:chExt cx="1626" cy="683"/>
            </a:xfrm>
          </p:grpSpPr>
          <p:sp>
            <p:nvSpPr>
              <p:cNvPr id="39"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40"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41"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42"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43"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44"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45"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46"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47" name="Freeform 25"/>
              <p:cNvSpPr>
                <a:spLocks/>
              </p:cNvSpPr>
              <p:nvPr/>
            </p:nvSpPr>
            <p:spPr bwMode="hidden">
              <a:xfrm>
                <a:off x="2585" y="3822"/>
                <a:ext cx="449" cy="186"/>
              </a:xfrm>
              <a:custGeom>
                <a:avLst/>
                <a:gdLst>
                  <a:gd name="T0" fmla="*/ 6 w 448"/>
                  <a:gd name="T1" fmla="*/ 6 h 186"/>
                  <a:gd name="T2" fmla="*/ 78 w 448"/>
                  <a:gd name="T3" fmla="*/ 12 h 186"/>
                  <a:gd name="T4" fmla="*/ 150 w 448"/>
                  <a:gd name="T5" fmla="*/ 18 h 186"/>
                  <a:gd name="T6" fmla="*/ 215 w 448"/>
                  <a:gd name="T7" fmla="*/ 36 h 186"/>
                  <a:gd name="T8" fmla="*/ 275 w 448"/>
                  <a:gd name="T9" fmla="*/ 60 h 186"/>
                  <a:gd name="T10" fmla="*/ 329 w 448"/>
                  <a:gd name="T11" fmla="*/ 84 h 186"/>
                  <a:gd name="T12" fmla="*/ 377 w 448"/>
                  <a:gd name="T13" fmla="*/ 114 h 186"/>
                  <a:gd name="T14" fmla="*/ 419 w 448"/>
                  <a:gd name="T15" fmla="*/ 150 h 186"/>
                  <a:gd name="T16" fmla="*/ 448 w 448"/>
                  <a:gd name="T17" fmla="*/ 186 h 186"/>
                  <a:gd name="T18" fmla="*/ 448 w 448"/>
                  <a:gd name="T19" fmla="*/ 162 h 186"/>
                  <a:gd name="T20" fmla="*/ 413 w 448"/>
                  <a:gd name="T21" fmla="*/ 126 h 186"/>
                  <a:gd name="T22" fmla="*/ 371 w 448"/>
                  <a:gd name="T23" fmla="*/ 96 h 186"/>
                  <a:gd name="T24" fmla="*/ 323 w 448"/>
                  <a:gd name="T25" fmla="*/ 66 h 186"/>
                  <a:gd name="T26" fmla="*/ 269 w 448"/>
                  <a:gd name="T27" fmla="*/ 48 h 186"/>
                  <a:gd name="T28" fmla="*/ 144 w 448"/>
                  <a:gd name="T29" fmla="*/ 12 h 186"/>
                  <a:gd name="T30" fmla="*/ 78 w 448"/>
                  <a:gd name="T31" fmla="*/ 6 h 186"/>
                  <a:gd name="T32" fmla="*/ 6 w 448"/>
                  <a:gd name="T33" fmla="*/ 0 h 186"/>
                  <a:gd name="T34" fmla="*/ 0 w 448"/>
                  <a:gd name="T35" fmla="*/ 0 h 186"/>
                  <a:gd name="T36" fmla="*/ 0 w 448"/>
                  <a:gd name="T37" fmla="*/ 0 h 186"/>
                  <a:gd name="T38" fmla="*/ 0 w 448"/>
                  <a:gd name="T39" fmla="*/ 6 h 186"/>
                  <a:gd name="T40" fmla="*/ 0 w 448"/>
                  <a:gd name="T41" fmla="*/ 6 h 186"/>
                  <a:gd name="T42" fmla="*/ 6 w 448"/>
                  <a:gd name="T43" fmla="*/ 6 h 186"/>
                  <a:gd name="T44" fmla="*/ 6 w 448"/>
                  <a:gd name="T45" fmla="*/ 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48" name="Freeform 26"/>
              <p:cNvSpPr>
                <a:spLocks/>
              </p:cNvSpPr>
              <p:nvPr/>
            </p:nvSpPr>
            <p:spPr bwMode="hidden">
              <a:xfrm>
                <a:off x="2142" y="3852"/>
                <a:ext cx="892" cy="462"/>
              </a:xfrm>
              <a:custGeom>
                <a:avLst/>
                <a:gdLst>
                  <a:gd name="T0" fmla="*/ 23 w 890"/>
                  <a:gd name="T1" fmla="*/ 276 h 462"/>
                  <a:gd name="T2" fmla="*/ 29 w 890"/>
                  <a:gd name="T3" fmla="*/ 222 h 462"/>
                  <a:gd name="T4" fmla="*/ 59 w 890"/>
                  <a:gd name="T5" fmla="*/ 174 h 462"/>
                  <a:gd name="T6" fmla="*/ 95 w 890"/>
                  <a:gd name="T7" fmla="*/ 132 h 462"/>
                  <a:gd name="T8" fmla="*/ 149 w 890"/>
                  <a:gd name="T9" fmla="*/ 96 h 462"/>
                  <a:gd name="T10" fmla="*/ 209 w 890"/>
                  <a:gd name="T11" fmla="*/ 60 h 462"/>
                  <a:gd name="T12" fmla="*/ 281 w 890"/>
                  <a:gd name="T13" fmla="*/ 36 h 462"/>
                  <a:gd name="T14" fmla="*/ 364 w 890"/>
                  <a:gd name="T15" fmla="*/ 24 h 462"/>
                  <a:gd name="T16" fmla="*/ 448 w 890"/>
                  <a:gd name="T17" fmla="*/ 18 h 462"/>
                  <a:gd name="T18" fmla="*/ 532 w 890"/>
                  <a:gd name="T19" fmla="*/ 24 h 462"/>
                  <a:gd name="T20" fmla="*/ 609 w 890"/>
                  <a:gd name="T21" fmla="*/ 36 h 462"/>
                  <a:gd name="T22" fmla="*/ 681 w 890"/>
                  <a:gd name="T23" fmla="*/ 60 h 462"/>
                  <a:gd name="T24" fmla="*/ 741 w 890"/>
                  <a:gd name="T25" fmla="*/ 96 h 462"/>
                  <a:gd name="T26" fmla="*/ 795 w 890"/>
                  <a:gd name="T27" fmla="*/ 132 h 462"/>
                  <a:gd name="T28" fmla="*/ 831 w 890"/>
                  <a:gd name="T29" fmla="*/ 174 h 462"/>
                  <a:gd name="T30" fmla="*/ 861 w 890"/>
                  <a:gd name="T31" fmla="*/ 222 h 462"/>
                  <a:gd name="T32" fmla="*/ 867 w 890"/>
                  <a:gd name="T33" fmla="*/ 276 h 462"/>
                  <a:gd name="T34" fmla="*/ 855 w 890"/>
                  <a:gd name="T35" fmla="*/ 330 h 462"/>
                  <a:gd name="T36" fmla="*/ 831 w 890"/>
                  <a:gd name="T37" fmla="*/ 378 h 462"/>
                  <a:gd name="T38" fmla="*/ 783 w 890"/>
                  <a:gd name="T39" fmla="*/ 426 h 462"/>
                  <a:gd name="T40" fmla="*/ 723 w 890"/>
                  <a:gd name="T41" fmla="*/ 462 h 462"/>
                  <a:gd name="T42" fmla="*/ 765 w 890"/>
                  <a:gd name="T43" fmla="*/ 462 h 462"/>
                  <a:gd name="T44" fmla="*/ 819 w 890"/>
                  <a:gd name="T45" fmla="*/ 426 h 462"/>
                  <a:gd name="T46" fmla="*/ 855 w 890"/>
                  <a:gd name="T47" fmla="*/ 378 h 462"/>
                  <a:gd name="T48" fmla="*/ 884 w 890"/>
                  <a:gd name="T49" fmla="*/ 330 h 462"/>
                  <a:gd name="T50" fmla="*/ 890 w 890"/>
                  <a:gd name="T51" fmla="*/ 276 h 462"/>
                  <a:gd name="T52" fmla="*/ 884 w 890"/>
                  <a:gd name="T53" fmla="*/ 222 h 462"/>
                  <a:gd name="T54" fmla="*/ 855 w 890"/>
                  <a:gd name="T55" fmla="*/ 168 h 462"/>
                  <a:gd name="T56" fmla="*/ 813 w 890"/>
                  <a:gd name="T57" fmla="*/ 120 h 462"/>
                  <a:gd name="T58" fmla="*/ 759 w 890"/>
                  <a:gd name="T59" fmla="*/ 84 h 462"/>
                  <a:gd name="T60" fmla="*/ 693 w 890"/>
                  <a:gd name="T61" fmla="*/ 48 h 462"/>
                  <a:gd name="T62" fmla="*/ 621 w 890"/>
                  <a:gd name="T63" fmla="*/ 24 h 462"/>
                  <a:gd name="T64" fmla="*/ 538 w 890"/>
                  <a:gd name="T65" fmla="*/ 6 h 462"/>
                  <a:gd name="T66" fmla="*/ 448 w 890"/>
                  <a:gd name="T67" fmla="*/ 0 h 462"/>
                  <a:gd name="T68" fmla="*/ 358 w 890"/>
                  <a:gd name="T69" fmla="*/ 6 h 462"/>
                  <a:gd name="T70" fmla="*/ 275 w 890"/>
                  <a:gd name="T71" fmla="*/ 24 h 462"/>
                  <a:gd name="T72" fmla="*/ 197 w 890"/>
                  <a:gd name="T73" fmla="*/ 48 h 462"/>
                  <a:gd name="T74" fmla="*/ 131 w 890"/>
                  <a:gd name="T75" fmla="*/ 84 h 462"/>
                  <a:gd name="T76" fmla="*/ 77 w 890"/>
                  <a:gd name="T77" fmla="*/ 120 h 462"/>
                  <a:gd name="T78" fmla="*/ 35 w 890"/>
                  <a:gd name="T79" fmla="*/ 168 h 462"/>
                  <a:gd name="T80" fmla="*/ 12 w 890"/>
                  <a:gd name="T81" fmla="*/ 222 h 462"/>
                  <a:gd name="T82" fmla="*/ 0 w 890"/>
                  <a:gd name="T83" fmla="*/ 276 h 462"/>
                  <a:gd name="T84" fmla="*/ 6 w 890"/>
                  <a:gd name="T85" fmla="*/ 330 h 462"/>
                  <a:gd name="T86" fmla="*/ 35 w 890"/>
                  <a:gd name="T87" fmla="*/ 378 h 462"/>
                  <a:gd name="T88" fmla="*/ 71 w 890"/>
                  <a:gd name="T89" fmla="*/ 426 h 462"/>
                  <a:gd name="T90" fmla="*/ 125 w 890"/>
                  <a:gd name="T91" fmla="*/ 462 h 462"/>
                  <a:gd name="T92" fmla="*/ 167 w 890"/>
                  <a:gd name="T93" fmla="*/ 462 h 462"/>
                  <a:gd name="T94" fmla="*/ 107 w 890"/>
                  <a:gd name="T95" fmla="*/ 426 h 462"/>
                  <a:gd name="T96" fmla="*/ 59 w 890"/>
                  <a:gd name="T97" fmla="*/ 378 h 462"/>
                  <a:gd name="T98" fmla="*/ 35 w 890"/>
                  <a:gd name="T99" fmla="*/ 330 h 462"/>
                  <a:gd name="T100" fmla="*/ 23 w 890"/>
                  <a:gd name="T101" fmla="*/ 276 h 462"/>
                  <a:gd name="T102" fmla="*/ 23 w 890"/>
                  <a:gd name="T103" fmla="*/ 27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49" name="Freeform 27"/>
              <p:cNvSpPr>
                <a:spLocks/>
              </p:cNvSpPr>
              <p:nvPr/>
            </p:nvSpPr>
            <p:spPr bwMode="hidden">
              <a:xfrm>
                <a:off x="2082" y="3828"/>
                <a:ext cx="407" cy="486"/>
              </a:xfrm>
              <a:custGeom>
                <a:avLst/>
                <a:gdLst>
                  <a:gd name="T0" fmla="*/ 18 w 406"/>
                  <a:gd name="T1" fmla="*/ 300 h 486"/>
                  <a:gd name="T2" fmla="*/ 24 w 406"/>
                  <a:gd name="T3" fmla="*/ 246 h 486"/>
                  <a:gd name="T4" fmla="*/ 48 w 406"/>
                  <a:gd name="T5" fmla="*/ 198 h 486"/>
                  <a:gd name="T6" fmla="*/ 83 w 406"/>
                  <a:gd name="T7" fmla="*/ 150 h 486"/>
                  <a:gd name="T8" fmla="*/ 131 w 406"/>
                  <a:gd name="T9" fmla="*/ 108 h 486"/>
                  <a:gd name="T10" fmla="*/ 185 w 406"/>
                  <a:gd name="T11" fmla="*/ 72 h 486"/>
                  <a:gd name="T12" fmla="*/ 251 w 406"/>
                  <a:gd name="T13" fmla="*/ 42 h 486"/>
                  <a:gd name="T14" fmla="*/ 329 w 406"/>
                  <a:gd name="T15" fmla="*/ 24 h 486"/>
                  <a:gd name="T16" fmla="*/ 406 w 406"/>
                  <a:gd name="T17" fmla="*/ 6 h 486"/>
                  <a:gd name="T18" fmla="*/ 406 w 406"/>
                  <a:gd name="T19" fmla="*/ 0 h 486"/>
                  <a:gd name="T20" fmla="*/ 323 w 406"/>
                  <a:gd name="T21" fmla="*/ 12 h 486"/>
                  <a:gd name="T22" fmla="*/ 245 w 406"/>
                  <a:gd name="T23" fmla="*/ 36 h 486"/>
                  <a:gd name="T24" fmla="*/ 179 w 406"/>
                  <a:gd name="T25" fmla="*/ 66 h 486"/>
                  <a:gd name="T26" fmla="*/ 119 w 406"/>
                  <a:gd name="T27" fmla="*/ 102 h 486"/>
                  <a:gd name="T28" fmla="*/ 72 w 406"/>
                  <a:gd name="T29" fmla="*/ 144 h 486"/>
                  <a:gd name="T30" fmla="*/ 30 w 406"/>
                  <a:gd name="T31" fmla="*/ 192 h 486"/>
                  <a:gd name="T32" fmla="*/ 6 w 406"/>
                  <a:gd name="T33" fmla="*/ 246 h 486"/>
                  <a:gd name="T34" fmla="*/ 0 w 406"/>
                  <a:gd name="T35" fmla="*/ 300 h 486"/>
                  <a:gd name="T36" fmla="*/ 6 w 406"/>
                  <a:gd name="T37" fmla="*/ 348 h 486"/>
                  <a:gd name="T38" fmla="*/ 30 w 406"/>
                  <a:gd name="T39" fmla="*/ 396 h 486"/>
                  <a:gd name="T40" fmla="*/ 66 w 406"/>
                  <a:gd name="T41" fmla="*/ 444 h 486"/>
                  <a:gd name="T42" fmla="*/ 107 w 406"/>
                  <a:gd name="T43" fmla="*/ 486 h 486"/>
                  <a:gd name="T44" fmla="*/ 131 w 406"/>
                  <a:gd name="T45" fmla="*/ 486 h 486"/>
                  <a:gd name="T46" fmla="*/ 83 w 406"/>
                  <a:gd name="T47" fmla="*/ 450 h 486"/>
                  <a:gd name="T48" fmla="*/ 48 w 406"/>
                  <a:gd name="T49" fmla="*/ 402 h 486"/>
                  <a:gd name="T50" fmla="*/ 24 w 406"/>
                  <a:gd name="T51" fmla="*/ 354 h 486"/>
                  <a:gd name="T52" fmla="*/ 18 w 406"/>
                  <a:gd name="T53" fmla="*/ 300 h 486"/>
                  <a:gd name="T54" fmla="*/ 18 w 406"/>
                  <a:gd name="T55" fmla="*/ 30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50" name="Freeform 28"/>
              <p:cNvSpPr>
                <a:spLocks/>
              </p:cNvSpPr>
              <p:nvPr/>
            </p:nvSpPr>
            <p:spPr bwMode="hidden">
              <a:xfrm>
                <a:off x="2987" y="4044"/>
                <a:ext cx="108" cy="252"/>
              </a:xfrm>
              <a:custGeom>
                <a:avLst/>
                <a:gdLst>
                  <a:gd name="T0" fmla="*/ 89 w 107"/>
                  <a:gd name="T1" fmla="*/ 84 h 252"/>
                  <a:gd name="T2" fmla="*/ 83 w 107"/>
                  <a:gd name="T3" fmla="*/ 132 h 252"/>
                  <a:gd name="T4" fmla="*/ 65 w 107"/>
                  <a:gd name="T5" fmla="*/ 174 h 252"/>
                  <a:gd name="T6" fmla="*/ 36 w 107"/>
                  <a:gd name="T7" fmla="*/ 216 h 252"/>
                  <a:gd name="T8" fmla="*/ 0 w 107"/>
                  <a:gd name="T9" fmla="*/ 252 h 252"/>
                  <a:gd name="T10" fmla="*/ 18 w 107"/>
                  <a:gd name="T11" fmla="*/ 252 h 252"/>
                  <a:gd name="T12" fmla="*/ 53 w 107"/>
                  <a:gd name="T13" fmla="*/ 216 h 252"/>
                  <a:gd name="T14" fmla="*/ 83 w 107"/>
                  <a:gd name="T15" fmla="*/ 174 h 252"/>
                  <a:gd name="T16" fmla="*/ 101 w 107"/>
                  <a:gd name="T17" fmla="*/ 132 h 252"/>
                  <a:gd name="T18" fmla="*/ 107 w 107"/>
                  <a:gd name="T19" fmla="*/ 84 h 252"/>
                  <a:gd name="T20" fmla="*/ 101 w 107"/>
                  <a:gd name="T21" fmla="*/ 42 h 252"/>
                  <a:gd name="T22" fmla="*/ 89 w 107"/>
                  <a:gd name="T23" fmla="*/ 0 h 252"/>
                  <a:gd name="T24" fmla="*/ 65 w 107"/>
                  <a:gd name="T25" fmla="*/ 0 h 252"/>
                  <a:gd name="T26" fmla="*/ 83 w 107"/>
                  <a:gd name="T27" fmla="*/ 42 h 252"/>
                  <a:gd name="T28" fmla="*/ 89 w 107"/>
                  <a:gd name="T29" fmla="*/ 84 h 252"/>
                  <a:gd name="T30" fmla="*/ 89 w 107"/>
                  <a:gd name="T31" fmla="*/ 84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51" name="Freeform 29"/>
              <p:cNvSpPr>
                <a:spLocks/>
              </p:cNvSpPr>
              <p:nvPr/>
            </p:nvSpPr>
            <p:spPr bwMode="hidden">
              <a:xfrm>
                <a:off x="2068" y="3685"/>
                <a:ext cx="835" cy="150"/>
              </a:xfrm>
              <a:custGeom>
                <a:avLst/>
                <a:gdLst>
                  <a:gd name="T0" fmla="*/ 518 w 835"/>
                  <a:gd name="T1" fmla="*/ 18 h 150"/>
                  <a:gd name="T2" fmla="*/ 597 w 835"/>
                  <a:gd name="T3" fmla="*/ 24 h 150"/>
                  <a:gd name="T4" fmla="*/ 682 w 835"/>
                  <a:gd name="T5" fmla="*/ 30 h 150"/>
                  <a:gd name="T6" fmla="*/ 755 w 835"/>
                  <a:gd name="T7" fmla="*/ 42 h 150"/>
                  <a:gd name="T8" fmla="*/ 828 w 835"/>
                  <a:gd name="T9" fmla="*/ 60 h 150"/>
                  <a:gd name="T10" fmla="*/ 835 w 835"/>
                  <a:gd name="T11" fmla="*/ 42 h 150"/>
                  <a:gd name="T12" fmla="*/ 761 w 835"/>
                  <a:gd name="T13" fmla="*/ 24 h 150"/>
                  <a:gd name="T14" fmla="*/ 688 w 835"/>
                  <a:gd name="T15" fmla="*/ 12 h 150"/>
                  <a:gd name="T16" fmla="*/ 603 w 835"/>
                  <a:gd name="T17" fmla="*/ 6 h 150"/>
                  <a:gd name="T18" fmla="*/ 518 w 835"/>
                  <a:gd name="T19" fmla="*/ 0 h 150"/>
                  <a:gd name="T20" fmla="*/ 372 w 835"/>
                  <a:gd name="T21" fmla="*/ 12 h 150"/>
                  <a:gd name="T22" fmla="*/ 232 w 835"/>
                  <a:gd name="T23" fmla="*/ 36 h 150"/>
                  <a:gd name="T24" fmla="*/ 110 w 835"/>
                  <a:gd name="T25" fmla="*/ 78 h 150"/>
                  <a:gd name="T26" fmla="*/ 0 w 835"/>
                  <a:gd name="T27" fmla="*/ 132 h 150"/>
                  <a:gd name="T28" fmla="*/ 19 w 835"/>
                  <a:gd name="T29" fmla="*/ 150 h 150"/>
                  <a:gd name="T30" fmla="*/ 122 w 835"/>
                  <a:gd name="T31" fmla="*/ 96 h 150"/>
                  <a:gd name="T32" fmla="*/ 244 w 835"/>
                  <a:gd name="T33" fmla="*/ 54 h 150"/>
                  <a:gd name="T34" fmla="*/ 378 w 835"/>
                  <a:gd name="T35" fmla="*/ 30 h 150"/>
                  <a:gd name="T36" fmla="*/ 518 w 835"/>
                  <a:gd name="T37" fmla="*/ 18 h 150"/>
                  <a:gd name="T38" fmla="*/ 518 w 835"/>
                  <a:gd name="T39" fmla="*/ 18 h 15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52" name="Freeform 30"/>
              <p:cNvSpPr>
                <a:spLocks/>
              </p:cNvSpPr>
              <p:nvPr/>
            </p:nvSpPr>
            <p:spPr bwMode="hidden">
              <a:xfrm>
                <a:off x="1867" y="3853"/>
                <a:ext cx="171" cy="461"/>
              </a:xfrm>
              <a:custGeom>
                <a:avLst/>
                <a:gdLst>
                  <a:gd name="T0" fmla="*/ 31 w 171"/>
                  <a:gd name="T1" fmla="*/ 263 h 461"/>
                  <a:gd name="T2" fmla="*/ 43 w 171"/>
                  <a:gd name="T3" fmla="*/ 191 h 461"/>
                  <a:gd name="T4" fmla="*/ 67 w 171"/>
                  <a:gd name="T5" fmla="*/ 131 h 461"/>
                  <a:gd name="T6" fmla="*/ 116 w 171"/>
                  <a:gd name="T7" fmla="*/ 72 h 461"/>
                  <a:gd name="T8" fmla="*/ 171 w 171"/>
                  <a:gd name="T9" fmla="*/ 18 h 461"/>
                  <a:gd name="T10" fmla="*/ 153 w 171"/>
                  <a:gd name="T11" fmla="*/ 0 h 461"/>
                  <a:gd name="T12" fmla="*/ 86 w 171"/>
                  <a:gd name="T13" fmla="*/ 60 h 461"/>
                  <a:gd name="T14" fmla="*/ 43 w 171"/>
                  <a:gd name="T15" fmla="*/ 120 h 461"/>
                  <a:gd name="T16" fmla="*/ 13 w 171"/>
                  <a:gd name="T17" fmla="*/ 191 h 461"/>
                  <a:gd name="T18" fmla="*/ 0 w 171"/>
                  <a:gd name="T19" fmla="*/ 263 h 461"/>
                  <a:gd name="T20" fmla="*/ 6 w 171"/>
                  <a:gd name="T21" fmla="*/ 317 h 461"/>
                  <a:gd name="T22" fmla="*/ 25 w 171"/>
                  <a:gd name="T23" fmla="*/ 365 h 461"/>
                  <a:gd name="T24" fmla="*/ 49 w 171"/>
                  <a:gd name="T25" fmla="*/ 413 h 461"/>
                  <a:gd name="T26" fmla="*/ 86 w 171"/>
                  <a:gd name="T27" fmla="*/ 461 h 461"/>
                  <a:gd name="T28" fmla="*/ 122 w 171"/>
                  <a:gd name="T29" fmla="*/ 461 h 461"/>
                  <a:gd name="T30" fmla="*/ 86 w 171"/>
                  <a:gd name="T31" fmla="*/ 413 h 461"/>
                  <a:gd name="T32" fmla="*/ 55 w 171"/>
                  <a:gd name="T33" fmla="*/ 365 h 461"/>
                  <a:gd name="T34" fmla="*/ 37 w 171"/>
                  <a:gd name="T35" fmla="*/ 317 h 461"/>
                  <a:gd name="T36" fmla="*/ 31 w 171"/>
                  <a:gd name="T37" fmla="*/ 263 h 461"/>
                  <a:gd name="T38" fmla="*/ 31 w 171"/>
                  <a:gd name="T39" fmla="*/ 263 h 46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53" name="Freeform 31"/>
              <p:cNvSpPr>
                <a:spLocks/>
              </p:cNvSpPr>
              <p:nvPr/>
            </p:nvSpPr>
            <p:spPr bwMode="hidden">
              <a:xfrm>
                <a:off x="2951" y="3751"/>
                <a:ext cx="360" cy="563"/>
              </a:xfrm>
              <a:custGeom>
                <a:avLst/>
                <a:gdLst>
                  <a:gd name="T0" fmla="*/ 360 w 360"/>
                  <a:gd name="T1" fmla="*/ 365 h 563"/>
                  <a:gd name="T2" fmla="*/ 353 w 360"/>
                  <a:gd name="T3" fmla="*/ 305 h 563"/>
                  <a:gd name="T4" fmla="*/ 335 w 360"/>
                  <a:gd name="T5" fmla="*/ 251 h 563"/>
                  <a:gd name="T6" fmla="*/ 305 w 360"/>
                  <a:gd name="T7" fmla="*/ 204 h 563"/>
                  <a:gd name="T8" fmla="*/ 262 w 360"/>
                  <a:gd name="T9" fmla="*/ 156 h 563"/>
                  <a:gd name="T10" fmla="*/ 213 w 360"/>
                  <a:gd name="T11" fmla="*/ 108 h 563"/>
                  <a:gd name="T12" fmla="*/ 159 w 360"/>
                  <a:gd name="T13" fmla="*/ 66 h 563"/>
                  <a:gd name="T14" fmla="*/ 92 w 360"/>
                  <a:gd name="T15" fmla="*/ 30 h 563"/>
                  <a:gd name="T16" fmla="*/ 19 w 360"/>
                  <a:gd name="T17" fmla="*/ 0 h 563"/>
                  <a:gd name="T18" fmla="*/ 0 w 360"/>
                  <a:gd name="T19" fmla="*/ 12 h 563"/>
                  <a:gd name="T20" fmla="*/ 67 w 360"/>
                  <a:gd name="T21" fmla="*/ 42 h 563"/>
                  <a:gd name="T22" fmla="*/ 134 w 360"/>
                  <a:gd name="T23" fmla="*/ 78 h 563"/>
                  <a:gd name="T24" fmla="*/ 189 w 360"/>
                  <a:gd name="T25" fmla="*/ 114 h 563"/>
                  <a:gd name="T26" fmla="*/ 238 w 360"/>
                  <a:gd name="T27" fmla="*/ 162 h 563"/>
                  <a:gd name="T28" fmla="*/ 274 w 360"/>
                  <a:gd name="T29" fmla="*/ 210 h 563"/>
                  <a:gd name="T30" fmla="*/ 299 w 360"/>
                  <a:gd name="T31" fmla="*/ 257 h 563"/>
                  <a:gd name="T32" fmla="*/ 317 w 360"/>
                  <a:gd name="T33" fmla="*/ 311 h 563"/>
                  <a:gd name="T34" fmla="*/ 323 w 360"/>
                  <a:gd name="T35" fmla="*/ 365 h 563"/>
                  <a:gd name="T36" fmla="*/ 317 w 360"/>
                  <a:gd name="T37" fmla="*/ 419 h 563"/>
                  <a:gd name="T38" fmla="*/ 299 w 360"/>
                  <a:gd name="T39" fmla="*/ 467 h 563"/>
                  <a:gd name="T40" fmla="*/ 274 w 360"/>
                  <a:gd name="T41" fmla="*/ 515 h 563"/>
                  <a:gd name="T42" fmla="*/ 238 w 360"/>
                  <a:gd name="T43" fmla="*/ 563 h 563"/>
                  <a:gd name="T44" fmla="*/ 268 w 360"/>
                  <a:gd name="T45" fmla="*/ 563 h 563"/>
                  <a:gd name="T46" fmla="*/ 311 w 360"/>
                  <a:gd name="T47" fmla="*/ 515 h 563"/>
                  <a:gd name="T48" fmla="*/ 335 w 360"/>
                  <a:gd name="T49" fmla="*/ 467 h 563"/>
                  <a:gd name="T50" fmla="*/ 353 w 360"/>
                  <a:gd name="T51" fmla="*/ 419 h 563"/>
                  <a:gd name="T52" fmla="*/ 360 w 360"/>
                  <a:gd name="T53" fmla="*/ 365 h 563"/>
                  <a:gd name="T54" fmla="*/ 360 w 360"/>
                  <a:gd name="T55" fmla="*/ 365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54" name="Freeform 32"/>
              <p:cNvSpPr>
                <a:spLocks/>
              </p:cNvSpPr>
              <p:nvPr/>
            </p:nvSpPr>
            <p:spPr bwMode="hidden">
              <a:xfrm>
                <a:off x="2318" y="3631"/>
                <a:ext cx="1078" cy="425"/>
              </a:xfrm>
              <a:custGeom>
                <a:avLst/>
                <a:gdLst>
                  <a:gd name="T0" fmla="*/ 1053 w 1078"/>
                  <a:gd name="T1" fmla="*/ 425 h 425"/>
                  <a:gd name="T2" fmla="*/ 1078 w 1078"/>
                  <a:gd name="T3" fmla="*/ 419 h 425"/>
                  <a:gd name="T4" fmla="*/ 1066 w 1078"/>
                  <a:gd name="T5" fmla="*/ 377 h 425"/>
                  <a:gd name="T6" fmla="*/ 1047 w 1078"/>
                  <a:gd name="T7" fmla="*/ 336 h 425"/>
                  <a:gd name="T8" fmla="*/ 986 w 1078"/>
                  <a:gd name="T9" fmla="*/ 252 h 425"/>
                  <a:gd name="T10" fmla="*/ 907 w 1078"/>
                  <a:gd name="T11" fmla="*/ 180 h 425"/>
                  <a:gd name="T12" fmla="*/ 810 w 1078"/>
                  <a:gd name="T13" fmla="*/ 120 h 425"/>
                  <a:gd name="T14" fmla="*/ 694 w 1078"/>
                  <a:gd name="T15" fmla="*/ 72 h 425"/>
                  <a:gd name="T16" fmla="*/ 560 w 1078"/>
                  <a:gd name="T17" fmla="*/ 30 h 425"/>
                  <a:gd name="T18" fmla="*/ 420 w 1078"/>
                  <a:gd name="T19" fmla="*/ 6 h 425"/>
                  <a:gd name="T20" fmla="*/ 268 w 1078"/>
                  <a:gd name="T21" fmla="*/ 0 h 425"/>
                  <a:gd name="T22" fmla="*/ 134 w 1078"/>
                  <a:gd name="T23" fmla="*/ 6 h 425"/>
                  <a:gd name="T24" fmla="*/ 0 w 1078"/>
                  <a:gd name="T25" fmla="*/ 24 h 425"/>
                  <a:gd name="T26" fmla="*/ 12 w 1078"/>
                  <a:gd name="T27" fmla="*/ 36 h 425"/>
                  <a:gd name="T28" fmla="*/ 134 w 1078"/>
                  <a:gd name="T29" fmla="*/ 18 h 425"/>
                  <a:gd name="T30" fmla="*/ 268 w 1078"/>
                  <a:gd name="T31" fmla="*/ 12 h 425"/>
                  <a:gd name="T32" fmla="*/ 420 w 1078"/>
                  <a:gd name="T33" fmla="*/ 18 h 425"/>
                  <a:gd name="T34" fmla="*/ 554 w 1078"/>
                  <a:gd name="T35" fmla="*/ 42 h 425"/>
                  <a:gd name="T36" fmla="*/ 682 w 1078"/>
                  <a:gd name="T37" fmla="*/ 84 h 425"/>
                  <a:gd name="T38" fmla="*/ 798 w 1078"/>
                  <a:gd name="T39" fmla="*/ 132 h 425"/>
                  <a:gd name="T40" fmla="*/ 895 w 1078"/>
                  <a:gd name="T41" fmla="*/ 192 h 425"/>
                  <a:gd name="T42" fmla="*/ 968 w 1078"/>
                  <a:gd name="T43" fmla="*/ 264 h 425"/>
                  <a:gd name="T44" fmla="*/ 999 w 1078"/>
                  <a:gd name="T45" fmla="*/ 300 h 425"/>
                  <a:gd name="T46" fmla="*/ 1023 w 1078"/>
                  <a:gd name="T47" fmla="*/ 342 h 425"/>
                  <a:gd name="T48" fmla="*/ 1041 w 1078"/>
                  <a:gd name="T49" fmla="*/ 383 h 425"/>
                  <a:gd name="T50" fmla="*/ 1053 w 1078"/>
                  <a:gd name="T51" fmla="*/ 425 h 425"/>
                  <a:gd name="T52" fmla="*/ 1053 w 1078"/>
                  <a:gd name="T53" fmla="*/ 42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55" name="Freeform 33"/>
              <p:cNvSpPr>
                <a:spLocks/>
              </p:cNvSpPr>
              <p:nvPr/>
            </p:nvSpPr>
            <p:spPr bwMode="hidden">
              <a:xfrm>
                <a:off x="3304" y="4080"/>
                <a:ext cx="98" cy="234"/>
              </a:xfrm>
              <a:custGeom>
                <a:avLst/>
                <a:gdLst>
                  <a:gd name="T0" fmla="*/ 0 w 98"/>
                  <a:gd name="T1" fmla="*/ 234 h 234"/>
                  <a:gd name="T2" fmla="*/ 25 w 98"/>
                  <a:gd name="T3" fmla="*/ 234 h 234"/>
                  <a:gd name="T4" fmla="*/ 55 w 98"/>
                  <a:gd name="T5" fmla="*/ 186 h 234"/>
                  <a:gd name="T6" fmla="*/ 80 w 98"/>
                  <a:gd name="T7" fmla="*/ 138 h 234"/>
                  <a:gd name="T8" fmla="*/ 92 w 98"/>
                  <a:gd name="T9" fmla="*/ 90 h 234"/>
                  <a:gd name="T10" fmla="*/ 98 w 98"/>
                  <a:gd name="T11" fmla="*/ 36 h 234"/>
                  <a:gd name="T12" fmla="*/ 98 w 98"/>
                  <a:gd name="T13" fmla="*/ 0 h 234"/>
                  <a:gd name="T14" fmla="*/ 74 w 98"/>
                  <a:gd name="T15" fmla="*/ 0 h 234"/>
                  <a:gd name="T16" fmla="*/ 74 w 98"/>
                  <a:gd name="T17" fmla="*/ 36 h 234"/>
                  <a:gd name="T18" fmla="*/ 67 w 98"/>
                  <a:gd name="T19" fmla="*/ 90 h 234"/>
                  <a:gd name="T20" fmla="*/ 55 w 98"/>
                  <a:gd name="T21" fmla="*/ 138 h 234"/>
                  <a:gd name="T22" fmla="*/ 31 w 98"/>
                  <a:gd name="T23" fmla="*/ 186 h 234"/>
                  <a:gd name="T24" fmla="*/ 0 w 98"/>
                  <a:gd name="T25" fmla="*/ 234 h 234"/>
                  <a:gd name="T26" fmla="*/ 0 w 98"/>
                  <a:gd name="T27"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56" name="Freeform 34"/>
              <p:cNvSpPr>
                <a:spLocks/>
              </p:cNvSpPr>
              <p:nvPr/>
            </p:nvSpPr>
            <p:spPr bwMode="hidden">
              <a:xfrm>
                <a:off x="1776" y="3673"/>
                <a:ext cx="481" cy="641"/>
              </a:xfrm>
              <a:custGeom>
                <a:avLst/>
                <a:gdLst>
                  <a:gd name="T0" fmla="*/ 18 w 481"/>
                  <a:gd name="T1" fmla="*/ 443 h 641"/>
                  <a:gd name="T2" fmla="*/ 24 w 481"/>
                  <a:gd name="T3" fmla="*/ 371 h 641"/>
                  <a:gd name="T4" fmla="*/ 55 w 481"/>
                  <a:gd name="T5" fmla="*/ 305 h 641"/>
                  <a:gd name="T6" fmla="*/ 91 w 481"/>
                  <a:gd name="T7" fmla="*/ 246 h 641"/>
                  <a:gd name="T8" fmla="*/ 146 w 481"/>
                  <a:gd name="T9" fmla="*/ 186 h 641"/>
                  <a:gd name="T10" fmla="*/ 213 w 481"/>
                  <a:gd name="T11" fmla="*/ 132 h 641"/>
                  <a:gd name="T12" fmla="*/ 292 w 481"/>
                  <a:gd name="T13" fmla="*/ 84 h 641"/>
                  <a:gd name="T14" fmla="*/ 384 w 481"/>
                  <a:gd name="T15" fmla="*/ 48 h 641"/>
                  <a:gd name="T16" fmla="*/ 481 w 481"/>
                  <a:gd name="T17" fmla="*/ 12 h 641"/>
                  <a:gd name="T18" fmla="*/ 457 w 481"/>
                  <a:gd name="T19" fmla="*/ 0 h 641"/>
                  <a:gd name="T20" fmla="*/ 359 w 481"/>
                  <a:gd name="T21" fmla="*/ 36 h 641"/>
                  <a:gd name="T22" fmla="*/ 274 w 481"/>
                  <a:gd name="T23" fmla="*/ 78 h 641"/>
                  <a:gd name="T24" fmla="*/ 195 w 481"/>
                  <a:gd name="T25" fmla="*/ 126 h 641"/>
                  <a:gd name="T26" fmla="*/ 128 w 481"/>
                  <a:gd name="T27" fmla="*/ 180 h 641"/>
                  <a:gd name="T28" fmla="*/ 73 w 481"/>
                  <a:gd name="T29" fmla="*/ 240 h 641"/>
                  <a:gd name="T30" fmla="*/ 37 w 481"/>
                  <a:gd name="T31" fmla="*/ 305 h 641"/>
                  <a:gd name="T32" fmla="*/ 6 w 481"/>
                  <a:gd name="T33" fmla="*/ 371 h 641"/>
                  <a:gd name="T34" fmla="*/ 0 w 481"/>
                  <a:gd name="T35" fmla="*/ 443 h 641"/>
                  <a:gd name="T36" fmla="*/ 6 w 481"/>
                  <a:gd name="T37" fmla="*/ 497 h 641"/>
                  <a:gd name="T38" fmla="*/ 18 w 481"/>
                  <a:gd name="T39" fmla="*/ 545 h 641"/>
                  <a:gd name="T40" fmla="*/ 43 w 481"/>
                  <a:gd name="T41" fmla="*/ 593 h 641"/>
                  <a:gd name="T42" fmla="*/ 73 w 481"/>
                  <a:gd name="T43" fmla="*/ 641 h 641"/>
                  <a:gd name="T44" fmla="*/ 97 w 481"/>
                  <a:gd name="T45" fmla="*/ 641 h 641"/>
                  <a:gd name="T46" fmla="*/ 67 w 481"/>
                  <a:gd name="T47" fmla="*/ 593 h 641"/>
                  <a:gd name="T48" fmla="*/ 43 w 481"/>
                  <a:gd name="T49" fmla="*/ 545 h 641"/>
                  <a:gd name="T50" fmla="*/ 24 w 481"/>
                  <a:gd name="T51" fmla="*/ 497 h 641"/>
                  <a:gd name="T52" fmla="*/ 18 w 481"/>
                  <a:gd name="T53" fmla="*/ 443 h 641"/>
                  <a:gd name="T54" fmla="*/ 18 w 481"/>
                  <a:gd name="T55" fmla="*/ 443 h 64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grpSp>
        <p:grpSp>
          <p:nvGrpSpPr>
            <p:cNvPr id="8" name="Group 35"/>
            <p:cNvGrpSpPr>
              <a:grpSpLocks/>
            </p:cNvGrpSpPr>
            <p:nvPr userDrawn="1"/>
          </p:nvGrpSpPr>
          <p:grpSpPr bwMode="auto">
            <a:xfrm>
              <a:off x="4128" y="3360"/>
              <a:ext cx="1351" cy="821"/>
              <a:chOff x="4128" y="3360"/>
              <a:chExt cx="1351" cy="821"/>
            </a:xfrm>
          </p:grpSpPr>
          <p:sp>
            <p:nvSpPr>
              <p:cNvPr id="22" name="Freeform 36"/>
              <p:cNvSpPr>
                <a:spLocks noEditPoints="1"/>
              </p:cNvSpPr>
              <p:nvPr/>
            </p:nvSpPr>
            <p:spPr bwMode="hidden">
              <a:xfrm>
                <a:off x="4200" y="3402"/>
                <a:ext cx="1201" cy="731"/>
              </a:xfrm>
              <a:custGeom>
                <a:avLst/>
                <a:gdLst>
                  <a:gd name="T0" fmla="*/ 484 w 1201"/>
                  <a:gd name="T1" fmla="*/ 6 h 731"/>
                  <a:gd name="T2" fmla="*/ 263 w 1201"/>
                  <a:gd name="T3" fmla="*/ 60 h 731"/>
                  <a:gd name="T4" fmla="*/ 101 w 1201"/>
                  <a:gd name="T5" fmla="*/ 162 h 731"/>
                  <a:gd name="T6" fmla="*/ 12 w 1201"/>
                  <a:gd name="T7" fmla="*/ 294 h 731"/>
                  <a:gd name="T8" fmla="*/ 0 w 1201"/>
                  <a:gd name="T9" fmla="*/ 366 h 731"/>
                  <a:gd name="T10" fmla="*/ 12 w 1201"/>
                  <a:gd name="T11" fmla="*/ 437 h 731"/>
                  <a:gd name="T12" fmla="*/ 101 w 1201"/>
                  <a:gd name="T13" fmla="*/ 569 h 731"/>
                  <a:gd name="T14" fmla="*/ 263 w 1201"/>
                  <a:gd name="T15" fmla="*/ 671 h 731"/>
                  <a:gd name="T16" fmla="*/ 484 w 1201"/>
                  <a:gd name="T17" fmla="*/ 725 h 731"/>
                  <a:gd name="T18" fmla="*/ 723 w 1201"/>
                  <a:gd name="T19" fmla="*/ 725 h 731"/>
                  <a:gd name="T20" fmla="*/ 938 w 1201"/>
                  <a:gd name="T21" fmla="*/ 671 h 731"/>
                  <a:gd name="T22" fmla="*/ 1100 w 1201"/>
                  <a:gd name="T23" fmla="*/ 569 h 731"/>
                  <a:gd name="T24" fmla="*/ 1189 w 1201"/>
                  <a:gd name="T25" fmla="*/ 437 h 731"/>
                  <a:gd name="T26" fmla="*/ 1201 w 1201"/>
                  <a:gd name="T27" fmla="*/ 366 h 731"/>
                  <a:gd name="T28" fmla="*/ 1189 w 1201"/>
                  <a:gd name="T29" fmla="*/ 294 h 731"/>
                  <a:gd name="T30" fmla="*/ 1100 w 1201"/>
                  <a:gd name="T31" fmla="*/ 162 h 731"/>
                  <a:gd name="T32" fmla="*/ 938 w 1201"/>
                  <a:gd name="T33" fmla="*/ 60 h 731"/>
                  <a:gd name="T34" fmla="*/ 723 w 1201"/>
                  <a:gd name="T35" fmla="*/ 6 h 731"/>
                  <a:gd name="T36" fmla="*/ 604 w 1201"/>
                  <a:gd name="T37" fmla="*/ 0 h 731"/>
                  <a:gd name="T38" fmla="*/ 490 w 1201"/>
                  <a:gd name="T39" fmla="*/ 701 h 731"/>
                  <a:gd name="T40" fmla="*/ 287 w 1201"/>
                  <a:gd name="T41" fmla="*/ 647 h 731"/>
                  <a:gd name="T42" fmla="*/ 131 w 1201"/>
                  <a:gd name="T43" fmla="*/ 557 h 731"/>
                  <a:gd name="T44" fmla="*/ 48 w 1201"/>
                  <a:gd name="T45" fmla="*/ 437 h 731"/>
                  <a:gd name="T46" fmla="*/ 36 w 1201"/>
                  <a:gd name="T47" fmla="*/ 366 h 731"/>
                  <a:gd name="T48" fmla="*/ 48 w 1201"/>
                  <a:gd name="T49" fmla="*/ 300 h 731"/>
                  <a:gd name="T50" fmla="*/ 131 w 1201"/>
                  <a:gd name="T51" fmla="*/ 174 h 731"/>
                  <a:gd name="T52" fmla="*/ 287 w 1201"/>
                  <a:gd name="T53" fmla="*/ 84 h 731"/>
                  <a:gd name="T54" fmla="*/ 490 w 1201"/>
                  <a:gd name="T55" fmla="*/ 30 h 731"/>
                  <a:gd name="T56" fmla="*/ 717 w 1201"/>
                  <a:gd name="T57" fmla="*/ 30 h 731"/>
                  <a:gd name="T58" fmla="*/ 920 w 1201"/>
                  <a:gd name="T59" fmla="*/ 84 h 731"/>
                  <a:gd name="T60" fmla="*/ 1070 w 1201"/>
                  <a:gd name="T61" fmla="*/ 174 h 731"/>
                  <a:gd name="T62" fmla="*/ 1153 w 1201"/>
                  <a:gd name="T63" fmla="*/ 300 h 731"/>
                  <a:gd name="T64" fmla="*/ 1153 w 1201"/>
                  <a:gd name="T65" fmla="*/ 437 h 731"/>
                  <a:gd name="T66" fmla="*/ 1070 w 1201"/>
                  <a:gd name="T67" fmla="*/ 557 h 731"/>
                  <a:gd name="T68" fmla="*/ 920 w 1201"/>
                  <a:gd name="T69" fmla="*/ 647 h 731"/>
                  <a:gd name="T70" fmla="*/ 717 w 1201"/>
                  <a:gd name="T71" fmla="*/ 701 h 731"/>
                  <a:gd name="T72" fmla="*/ 604 w 1201"/>
                  <a:gd name="T73" fmla="*/ 707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23" name="Freeform 37"/>
              <p:cNvSpPr>
                <a:spLocks/>
              </p:cNvSpPr>
              <p:nvPr/>
            </p:nvSpPr>
            <p:spPr bwMode="hidden">
              <a:xfrm>
                <a:off x="4128" y="3366"/>
                <a:ext cx="544" cy="737"/>
              </a:xfrm>
              <a:custGeom>
                <a:avLst/>
                <a:gdLst>
                  <a:gd name="T0" fmla="*/ 24 w 544"/>
                  <a:gd name="T1" fmla="*/ 402 h 737"/>
                  <a:gd name="T2" fmla="*/ 36 w 544"/>
                  <a:gd name="T3" fmla="*/ 330 h 737"/>
                  <a:gd name="T4" fmla="*/ 66 w 544"/>
                  <a:gd name="T5" fmla="*/ 264 h 737"/>
                  <a:gd name="T6" fmla="*/ 108 w 544"/>
                  <a:gd name="T7" fmla="*/ 204 h 737"/>
                  <a:gd name="T8" fmla="*/ 173 w 544"/>
                  <a:gd name="T9" fmla="*/ 150 h 737"/>
                  <a:gd name="T10" fmla="*/ 251 w 544"/>
                  <a:gd name="T11" fmla="*/ 102 h 737"/>
                  <a:gd name="T12" fmla="*/ 335 w 544"/>
                  <a:gd name="T13" fmla="*/ 60 h 737"/>
                  <a:gd name="T14" fmla="*/ 436 w 544"/>
                  <a:gd name="T15" fmla="*/ 30 h 737"/>
                  <a:gd name="T16" fmla="*/ 544 w 544"/>
                  <a:gd name="T17" fmla="*/ 12 h 737"/>
                  <a:gd name="T18" fmla="*/ 544 w 544"/>
                  <a:gd name="T19" fmla="*/ 0 h 737"/>
                  <a:gd name="T20" fmla="*/ 430 w 544"/>
                  <a:gd name="T21" fmla="*/ 18 h 737"/>
                  <a:gd name="T22" fmla="*/ 329 w 544"/>
                  <a:gd name="T23" fmla="*/ 48 h 737"/>
                  <a:gd name="T24" fmla="*/ 233 w 544"/>
                  <a:gd name="T25" fmla="*/ 90 h 737"/>
                  <a:gd name="T26" fmla="*/ 155 w 544"/>
                  <a:gd name="T27" fmla="*/ 138 h 737"/>
                  <a:gd name="T28" fmla="*/ 90 w 544"/>
                  <a:gd name="T29" fmla="*/ 198 h 737"/>
                  <a:gd name="T30" fmla="*/ 42 w 544"/>
                  <a:gd name="T31" fmla="*/ 258 h 737"/>
                  <a:gd name="T32" fmla="*/ 12 w 544"/>
                  <a:gd name="T33" fmla="*/ 330 h 737"/>
                  <a:gd name="T34" fmla="*/ 0 w 544"/>
                  <a:gd name="T35" fmla="*/ 402 h 737"/>
                  <a:gd name="T36" fmla="*/ 6 w 544"/>
                  <a:gd name="T37" fmla="*/ 455 h 737"/>
                  <a:gd name="T38" fmla="*/ 18 w 544"/>
                  <a:gd name="T39" fmla="*/ 503 h 737"/>
                  <a:gd name="T40" fmla="*/ 42 w 544"/>
                  <a:gd name="T41" fmla="*/ 545 h 737"/>
                  <a:gd name="T42" fmla="*/ 78 w 544"/>
                  <a:gd name="T43" fmla="*/ 593 h 737"/>
                  <a:gd name="T44" fmla="*/ 114 w 544"/>
                  <a:gd name="T45" fmla="*/ 635 h 737"/>
                  <a:gd name="T46" fmla="*/ 161 w 544"/>
                  <a:gd name="T47" fmla="*/ 671 h 737"/>
                  <a:gd name="T48" fmla="*/ 221 w 544"/>
                  <a:gd name="T49" fmla="*/ 707 h 737"/>
                  <a:gd name="T50" fmla="*/ 281 w 544"/>
                  <a:gd name="T51" fmla="*/ 737 h 737"/>
                  <a:gd name="T52" fmla="*/ 323 w 544"/>
                  <a:gd name="T53" fmla="*/ 737 h 737"/>
                  <a:gd name="T54" fmla="*/ 257 w 544"/>
                  <a:gd name="T55" fmla="*/ 707 h 737"/>
                  <a:gd name="T56" fmla="*/ 203 w 544"/>
                  <a:gd name="T57" fmla="*/ 671 h 737"/>
                  <a:gd name="T58" fmla="*/ 149 w 544"/>
                  <a:gd name="T59" fmla="*/ 635 h 737"/>
                  <a:gd name="T60" fmla="*/ 108 w 544"/>
                  <a:gd name="T61" fmla="*/ 593 h 737"/>
                  <a:gd name="T62" fmla="*/ 72 w 544"/>
                  <a:gd name="T63" fmla="*/ 551 h 737"/>
                  <a:gd name="T64" fmla="*/ 48 w 544"/>
                  <a:gd name="T65" fmla="*/ 503 h 737"/>
                  <a:gd name="T66" fmla="*/ 30 w 544"/>
                  <a:gd name="T67" fmla="*/ 455 h 737"/>
                  <a:gd name="T68" fmla="*/ 24 w 544"/>
                  <a:gd name="T69" fmla="*/ 402 h 737"/>
                  <a:gd name="T70" fmla="*/ 24 w 544"/>
                  <a:gd name="T71" fmla="*/ 40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24" name="Freeform 38"/>
              <p:cNvSpPr>
                <a:spLocks/>
              </p:cNvSpPr>
              <p:nvPr/>
            </p:nvSpPr>
            <p:spPr bwMode="hidden">
              <a:xfrm>
                <a:off x="4792" y="3360"/>
                <a:ext cx="609" cy="252"/>
              </a:xfrm>
              <a:custGeom>
                <a:avLst/>
                <a:gdLst>
                  <a:gd name="T0" fmla="*/ 12 w 609"/>
                  <a:gd name="T1" fmla="*/ 12 h 252"/>
                  <a:gd name="T2" fmla="*/ 113 w 609"/>
                  <a:gd name="T3" fmla="*/ 18 h 252"/>
                  <a:gd name="T4" fmla="*/ 203 w 609"/>
                  <a:gd name="T5" fmla="*/ 30 h 252"/>
                  <a:gd name="T6" fmla="*/ 292 w 609"/>
                  <a:gd name="T7" fmla="*/ 48 h 252"/>
                  <a:gd name="T8" fmla="*/ 376 w 609"/>
                  <a:gd name="T9" fmla="*/ 78 h 252"/>
                  <a:gd name="T10" fmla="*/ 448 w 609"/>
                  <a:gd name="T11" fmla="*/ 114 h 252"/>
                  <a:gd name="T12" fmla="*/ 514 w 609"/>
                  <a:gd name="T13" fmla="*/ 156 h 252"/>
                  <a:gd name="T14" fmla="*/ 567 w 609"/>
                  <a:gd name="T15" fmla="*/ 198 h 252"/>
                  <a:gd name="T16" fmla="*/ 609 w 609"/>
                  <a:gd name="T17" fmla="*/ 252 h 252"/>
                  <a:gd name="T18" fmla="*/ 609 w 609"/>
                  <a:gd name="T19" fmla="*/ 216 h 252"/>
                  <a:gd name="T20" fmla="*/ 561 w 609"/>
                  <a:gd name="T21" fmla="*/ 168 h 252"/>
                  <a:gd name="T22" fmla="*/ 502 w 609"/>
                  <a:gd name="T23" fmla="*/ 126 h 252"/>
                  <a:gd name="T24" fmla="*/ 436 w 609"/>
                  <a:gd name="T25" fmla="*/ 90 h 252"/>
                  <a:gd name="T26" fmla="*/ 364 w 609"/>
                  <a:gd name="T27" fmla="*/ 60 h 252"/>
                  <a:gd name="T28" fmla="*/ 286 w 609"/>
                  <a:gd name="T29" fmla="*/ 36 h 252"/>
                  <a:gd name="T30" fmla="*/ 197 w 609"/>
                  <a:gd name="T31" fmla="*/ 18 h 252"/>
                  <a:gd name="T32" fmla="*/ 107 w 609"/>
                  <a:gd name="T33" fmla="*/ 6 h 252"/>
                  <a:gd name="T34" fmla="*/ 12 w 609"/>
                  <a:gd name="T35" fmla="*/ 0 h 252"/>
                  <a:gd name="T36" fmla="*/ 6 w 609"/>
                  <a:gd name="T37" fmla="*/ 0 h 252"/>
                  <a:gd name="T38" fmla="*/ 0 w 609"/>
                  <a:gd name="T39" fmla="*/ 0 h 252"/>
                  <a:gd name="T40" fmla="*/ 0 w 609"/>
                  <a:gd name="T41" fmla="*/ 12 h 252"/>
                  <a:gd name="T42" fmla="*/ 6 w 609"/>
                  <a:gd name="T43" fmla="*/ 12 h 252"/>
                  <a:gd name="T44" fmla="*/ 12 w 609"/>
                  <a:gd name="T45" fmla="*/ 12 h 252"/>
                  <a:gd name="T46" fmla="*/ 12 w 609"/>
                  <a:gd name="T47" fmla="*/ 1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25" name="Freeform 39"/>
              <p:cNvSpPr>
                <a:spLocks/>
              </p:cNvSpPr>
              <p:nvPr/>
            </p:nvSpPr>
            <p:spPr bwMode="hidden">
              <a:xfrm>
                <a:off x="5246" y="4007"/>
                <a:ext cx="72" cy="54"/>
              </a:xfrm>
              <a:custGeom>
                <a:avLst/>
                <a:gdLst>
                  <a:gd name="T0" fmla="*/ 72 w 72"/>
                  <a:gd name="T1" fmla="*/ 0 h 54"/>
                  <a:gd name="T2" fmla="*/ 36 w 72"/>
                  <a:gd name="T3" fmla="*/ 30 h 54"/>
                  <a:gd name="T4" fmla="*/ 0 w 72"/>
                  <a:gd name="T5" fmla="*/ 54 h 54"/>
                  <a:gd name="T6" fmla="*/ 36 w 72"/>
                  <a:gd name="T7" fmla="*/ 54 h 54"/>
                  <a:gd name="T8" fmla="*/ 54 w 72"/>
                  <a:gd name="T9" fmla="*/ 42 h 54"/>
                  <a:gd name="T10" fmla="*/ 72 w 72"/>
                  <a:gd name="T11" fmla="*/ 24 h 54"/>
                  <a:gd name="T12" fmla="*/ 72 w 72"/>
                  <a:gd name="T13" fmla="*/ 24 h 54"/>
                  <a:gd name="T14" fmla="*/ 72 w 72"/>
                  <a:gd name="T15" fmla="*/ 0 h 54"/>
                  <a:gd name="T16" fmla="*/ 72 w 72"/>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26" name="Freeform 40"/>
              <p:cNvSpPr>
                <a:spLocks/>
              </p:cNvSpPr>
              <p:nvPr/>
            </p:nvSpPr>
            <p:spPr bwMode="hidden">
              <a:xfrm>
                <a:off x="4505" y="4073"/>
                <a:ext cx="705" cy="108"/>
              </a:xfrm>
              <a:custGeom>
                <a:avLst/>
                <a:gdLst>
                  <a:gd name="T0" fmla="*/ 299 w 705"/>
                  <a:gd name="T1" fmla="*/ 90 h 108"/>
                  <a:gd name="T2" fmla="*/ 221 w 705"/>
                  <a:gd name="T3" fmla="*/ 90 h 108"/>
                  <a:gd name="T4" fmla="*/ 143 w 705"/>
                  <a:gd name="T5" fmla="*/ 78 h 108"/>
                  <a:gd name="T6" fmla="*/ 0 w 705"/>
                  <a:gd name="T7" fmla="*/ 48 h 108"/>
                  <a:gd name="T8" fmla="*/ 0 w 705"/>
                  <a:gd name="T9" fmla="*/ 66 h 108"/>
                  <a:gd name="T10" fmla="*/ 143 w 705"/>
                  <a:gd name="T11" fmla="*/ 96 h 108"/>
                  <a:gd name="T12" fmla="*/ 221 w 705"/>
                  <a:gd name="T13" fmla="*/ 108 h 108"/>
                  <a:gd name="T14" fmla="*/ 299 w 705"/>
                  <a:gd name="T15" fmla="*/ 108 h 108"/>
                  <a:gd name="T16" fmla="*/ 412 w 705"/>
                  <a:gd name="T17" fmla="*/ 102 h 108"/>
                  <a:gd name="T18" fmla="*/ 520 w 705"/>
                  <a:gd name="T19" fmla="*/ 84 h 108"/>
                  <a:gd name="T20" fmla="*/ 615 w 705"/>
                  <a:gd name="T21" fmla="*/ 60 h 108"/>
                  <a:gd name="T22" fmla="*/ 705 w 705"/>
                  <a:gd name="T23" fmla="*/ 24 h 108"/>
                  <a:gd name="T24" fmla="*/ 705 w 705"/>
                  <a:gd name="T25" fmla="*/ 0 h 108"/>
                  <a:gd name="T26" fmla="*/ 615 w 705"/>
                  <a:gd name="T27" fmla="*/ 42 h 108"/>
                  <a:gd name="T28" fmla="*/ 520 w 705"/>
                  <a:gd name="T29" fmla="*/ 66 h 108"/>
                  <a:gd name="T30" fmla="*/ 412 w 705"/>
                  <a:gd name="T31" fmla="*/ 84 h 108"/>
                  <a:gd name="T32" fmla="*/ 299 w 705"/>
                  <a:gd name="T33" fmla="*/ 90 h 108"/>
                  <a:gd name="T34" fmla="*/ 299 w 705"/>
                  <a:gd name="T35" fmla="*/ 9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27" name="Freeform 41"/>
              <p:cNvSpPr>
                <a:spLocks/>
              </p:cNvSpPr>
              <p:nvPr/>
            </p:nvSpPr>
            <p:spPr bwMode="hidden">
              <a:xfrm>
                <a:off x="5336" y="3654"/>
                <a:ext cx="143" cy="341"/>
              </a:xfrm>
              <a:custGeom>
                <a:avLst/>
                <a:gdLst>
                  <a:gd name="T0" fmla="*/ 119 w 143"/>
                  <a:gd name="T1" fmla="*/ 114 h 341"/>
                  <a:gd name="T2" fmla="*/ 113 w 143"/>
                  <a:gd name="T3" fmla="*/ 173 h 341"/>
                  <a:gd name="T4" fmla="*/ 89 w 143"/>
                  <a:gd name="T5" fmla="*/ 239 h 341"/>
                  <a:gd name="T6" fmla="*/ 47 w 143"/>
                  <a:gd name="T7" fmla="*/ 293 h 341"/>
                  <a:gd name="T8" fmla="*/ 0 w 143"/>
                  <a:gd name="T9" fmla="*/ 341 h 341"/>
                  <a:gd name="T10" fmla="*/ 29 w 143"/>
                  <a:gd name="T11" fmla="*/ 341 h 341"/>
                  <a:gd name="T12" fmla="*/ 77 w 143"/>
                  <a:gd name="T13" fmla="*/ 287 h 341"/>
                  <a:gd name="T14" fmla="*/ 113 w 143"/>
                  <a:gd name="T15" fmla="*/ 233 h 341"/>
                  <a:gd name="T16" fmla="*/ 137 w 143"/>
                  <a:gd name="T17" fmla="*/ 173 h 341"/>
                  <a:gd name="T18" fmla="*/ 143 w 143"/>
                  <a:gd name="T19" fmla="*/ 114 h 341"/>
                  <a:gd name="T20" fmla="*/ 137 w 143"/>
                  <a:gd name="T21" fmla="*/ 60 h 341"/>
                  <a:gd name="T22" fmla="*/ 119 w 143"/>
                  <a:gd name="T23" fmla="*/ 0 h 341"/>
                  <a:gd name="T24" fmla="*/ 89 w 143"/>
                  <a:gd name="T25" fmla="*/ 0 h 341"/>
                  <a:gd name="T26" fmla="*/ 113 w 143"/>
                  <a:gd name="T27" fmla="*/ 60 h 341"/>
                  <a:gd name="T28" fmla="*/ 119 w 143"/>
                  <a:gd name="T29" fmla="*/ 114 h 341"/>
                  <a:gd name="T30" fmla="*/ 119 w 143"/>
                  <a:gd name="T31" fmla="*/ 114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28" name="Freeform 42"/>
              <p:cNvSpPr>
                <a:spLocks/>
              </p:cNvSpPr>
              <p:nvPr/>
            </p:nvSpPr>
            <p:spPr bwMode="hidden">
              <a:xfrm>
                <a:off x="5061" y="3624"/>
                <a:ext cx="83" cy="90"/>
              </a:xfrm>
              <a:custGeom>
                <a:avLst/>
                <a:gdLst>
                  <a:gd name="T0" fmla="*/ 59 w 83"/>
                  <a:gd name="T1" fmla="*/ 90 h 90"/>
                  <a:gd name="T2" fmla="*/ 83 w 83"/>
                  <a:gd name="T3" fmla="*/ 84 h 90"/>
                  <a:gd name="T4" fmla="*/ 71 w 83"/>
                  <a:gd name="T5" fmla="*/ 60 h 90"/>
                  <a:gd name="T6" fmla="*/ 53 w 83"/>
                  <a:gd name="T7" fmla="*/ 42 h 90"/>
                  <a:gd name="T8" fmla="*/ 6 w 83"/>
                  <a:gd name="T9" fmla="*/ 0 h 90"/>
                  <a:gd name="T10" fmla="*/ 0 w 83"/>
                  <a:gd name="T11" fmla="*/ 18 h 90"/>
                  <a:gd name="T12" fmla="*/ 35 w 83"/>
                  <a:gd name="T13" fmla="*/ 48 h 90"/>
                  <a:gd name="T14" fmla="*/ 59 w 83"/>
                  <a:gd name="T15" fmla="*/ 90 h 90"/>
                  <a:gd name="T16" fmla="*/ 59 w 83"/>
                  <a:gd name="T1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29" name="Freeform 43"/>
              <p:cNvSpPr>
                <a:spLocks/>
              </p:cNvSpPr>
              <p:nvPr/>
            </p:nvSpPr>
            <p:spPr bwMode="hidden">
              <a:xfrm>
                <a:off x="4445" y="3552"/>
                <a:ext cx="717" cy="431"/>
              </a:xfrm>
              <a:custGeom>
                <a:avLst/>
                <a:gdLst>
                  <a:gd name="T0" fmla="*/ 693 w 717"/>
                  <a:gd name="T1" fmla="*/ 216 h 431"/>
                  <a:gd name="T2" fmla="*/ 687 w 717"/>
                  <a:gd name="T3" fmla="*/ 257 h 431"/>
                  <a:gd name="T4" fmla="*/ 669 w 717"/>
                  <a:gd name="T5" fmla="*/ 293 h 431"/>
                  <a:gd name="T6" fmla="*/ 633 w 717"/>
                  <a:gd name="T7" fmla="*/ 329 h 431"/>
                  <a:gd name="T8" fmla="*/ 598 w 717"/>
                  <a:gd name="T9" fmla="*/ 359 h 431"/>
                  <a:gd name="T10" fmla="*/ 544 w 717"/>
                  <a:gd name="T11" fmla="*/ 383 h 431"/>
                  <a:gd name="T12" fmla="*/ 490 w 717"/>
                  <a:gd name="T13" fmla="*/ 401 h 431"/>
                  <a:gd name="T14" fmla="*/ 424 w 717"/>
                  <a:gd name="T15" fmla="*/ 413 h 431"/>
                  <a:gd name="T16" fmla="*/ 359 w 717"/>
                  <a:gd name="T17" fmla="*/ 419 h 431"/>
                  <a:gd name="T18" fmla="*/ 293 w 717"/>
                  <a:gd name="T19" fmla="*/ 413 h 431"/>
                  <a:gd name="T20" fmla="*/ 227 w 717"/>
                  <a:gd name="T21" fmla="*/ 401 h 431"/>
                  <a:gd name="T22" fmla="*/ 173 w 717"/>
                  <a:gd name="T23" fmla="*/ 383 h 431"/>
                  <a:gd name="T24" fmla="*/ 119 w 717"/>
                  <a:gd name="T25" fmla="*/ 359 h 431"/>
                  <a:gd name="T26" fmla="*/ 84 w 717"/>
                  <a:gd name="T27" fmla="*/ 329 h 431"/>
                  <a:gd name="T28" fmla="*/ 48 w 717"/>
                  <a:gd name="T29" fmla="*/ 293 h 431"/>
                  <a:gd name="T30" fmla="*/ 30 w 717"/>
                  <a:gd name="T31" fmla="*/ 257 h 431"/>
                  <a:gd name="T32" fmla="*/ 24 w 717"/>
                  <a:gd name="T33" fmla="*/ 216 h 431"/>
                  <a:gd name="T34" fmla="*/ 30 w 717"/>
                  <a:gd name="T35" fmla="*/ 174 h 431"/>
                  <a:gd name="T36" fmla="*/ 48 w 717"/>
                  <a:gd name="T37" fmla="*/ 138 h 431"/>
                  <a:gd name="T38" fmla="*/ 84 w 717"/>
                  <a:gd name="T39" fmla="*/ 102 h 431"/>
                  <a:gd name="T40" fmla="*/ 119 w 717"/>
                  <a:gd name="T41" fmla="*/ 72 h 431"/>
                  <a:gd name="T42" fmla="*/ 173 w 717"/>
                  <a:gd name="T43" fmla="*/ 48 h 431"/>
                  <a:gd name="T44" fmla="*/ 227 w 717"/>
                  <a:gd name="T45" fmla="*/ 30 h 431"/>
                  <a:gd name="T46" fmla="*/ 293 w 717"/>
                  <a:gd name="T47" fmla="*/ 18 h 431"/>
                  <a:gd name="T48" fmla="*/ 359 w 717"/>
                  <a:gd name="T49" fmla="*/ 12 h 431"/>
                  <a:gd name="T50" fmla="*/ 418 w 717"/>
                  <a:gd name="T51" fmla="*/ 18 h 431"/>
                  <a:gd name="T52" fmla="*/ 478 w 717"/>
                  <a:gd name="T53" fmla="*/ 30 h 431"/>
                  <a:gd name="T54" fmla="*/ 532 w 717"/>
                  <a:gd name="T55" fmla="*/ 48 h 431"/>
                  <a:gd name="T56" fmla="*/ 580 w 717"/>
                  <a:gd name="T57" fmla="*/ 66 h 431"/>
                  <a:gd name="T58" fmla="*/ 586 w 717"/>
                  <a:gd name="T59" fmla="*/ 48 h 431"/>
                  <a:gd name="T60" fmla="*/ 478 w 717"/>
                  <a:gd name="T61" fmla="*/ 12 h 431"/>
                  <a:gd name="T62" fmla="*/ 418 w 717"/>
                  <a:gd name="T63" fmla="*/ 6 h 431"/>
                  <a:gd name="T64" fmla="*/ 359 w 717"/>
                  <a:gd name="T65" fmla="*/ 0 h 431"/>
                  <a:gd name="T66" fmla="*/ 287 w 717"/>
                  <a:gd name="T67" fmla="*/ 6 h 431"/>
                  <a:gd name="T68" fmla="*/ 221 w 717"/>
                  <a:gd name="T69" fmla="*/ 18 h 431"/>
                  <a:gd name="T70" fmla="*/ 161 w 717"/>
                  <a:gd name="T71" fmla="*/ 36 h 431"/>
                  <a:gd name="T72" fmla="*/ 107 w 717"/>
                  <a:gd name="T73" fmla="*/ 66 h 431"/>
                  <a:gd name="T74" fmla="*/ 60 w 717"/>
                  <a:gd name="T75" fmla="*/ 96 h 431"/>
                  <a:gd name="T76" fmla="*/ 30 w 717"/>
                  <a:gd name="T77" fmla="*/ 132 h 431"/>
                  <a:gd name="T78" fmla="*/ 6 w 717"/>
                  <a:gd name="T79" fmla="*/ 174 h 431"/>
                  <a:gd name="T80" fmla="*/ 0 w 717"/>
                  <a:gd name="T81" fmla="*/ 216 h 431"/>
                  <a:gd name="T82" fmla="*/ 6 w 717"/>
                  <a:gd name="T83" fmla="*/ 257 h 431"/>
                  <a:gd name="T84" fmla="*/ 30 w 717"/>
                  <a:gd name="T85" fmla="*/ 299 h 431"/>
                  <a:gd name="T86" fmla="*/ 60 w 717"/>
                  <a:gd name="T87" fmla="*/ 335 h 431"/>
                  <a:gd name="T88" fmla="*/ 107 w 717"/>
                  <a:gd name="T89" fmla="*/ 371 h 431"/>
                  <a:gd name="T90" fmla="*/ 161 w 717"/>
                  <a:gd name="T91" fmla="*/ 395 h 431"/>
                  <a:gd name="T92" fmla="*/ 221 w 717"/>
                  <a:gd name="T93" fmla="*/ 413 h 431"/>
                  <a:gd name="T94" fmla="*/ 287 w 717"/>
                  <a:gd name="T95" fmla="*/ 425 h 431"/>
                  <a:gd name="T96" fmla="*/ 359 w 717"/>
                  <a:gd name="T97" fmla="*/ 431 h 431"/>
                  <a:gd name="T98" fmla="*/ 430 w 717"/>
                  <a:gd name="T99" fmla="*/ 425 h 431"/>
                  <a:gd name="T100" fmla="*/ 496 w 717"/>
                  <a:gd name="T101" fmla="*/ 413 h 431"/>
                  <a:gd name="T102" fmla="*/ 562 w 717"/>
                  <a:gd name="T103" fmla="*/ 395 h 431"/>
                  <a:gd name="T104" fmla="*/ 610 w 717"/>
                  <a:gd name="T105" fmla="*/ 371 h 431"/>
                  <a:gd name="T106" fmla="*/ 657 w 717"/>
                  <a:gd name="T107" fmla="*/ 335 h 431"/>
                  <a:gd name="T108" fmla="*/ 687 w 717"/>
                  <a:gd name="T109" fmla="*/ 299 h 431"/>
                  <a:gd name="T110" fmla="*/ 711 w 717"/>
                  <a:gd name="T111" fmla="*/ 257 h 431"/>
                  <a:gd name="T112" fmla="*/ 717 w 717"/>
                  <a:gd name="T113" fmla="*/ 216 h 431"/>
                  <a:gd name="T114" fmla="*/ 717 w 717"/>
                  <a:gd name="T115" fmla="*/ 204 h 431"/>
                  <a:gd name="T116" fmla="*/ 711 w 717"/>
                  <a:gd name="T117" fmla="*/ 192 h 431"/>
                  <a:gd name="T118" fmla="*/ 687 w 717"/>
                  <a:gd name="T119" fmla="*/ 198 h 431"/>
                  <a:gd name="T120" fmla="*/ 693 w 717"/>
                  <a:gd name="T121" fmla="*/ 210 h 431"/>
                  <a:gd name="T122" fmla="*/ 693 w 717"/>
                  <a:gd name="T123" fmla="*/ 216 h 431"/>
                  <a:gd name="T124" fmla="*/ 693 w 717"/>
                  <a:gd name="T125" fmla="*/ 216 h 43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30" name="Freeform 44"/>
              <p:cNvSpPr>
                <a:spLocks/>
              </p:cNvSpPr>
              <p:nvPr/>
            </p:nvSpPr>
            <p:spPr bwMode="hidden">
              <a:xfrm>
                <a:off x="4349" y="3510"/>
                <a:ext cx="909" cy="533"/>
              </a:xfrm>
              <a:custGeom>
                <a:avLst/>
                <a:gdLst>
                  <a:gd name="T0" fmla="*/ 616 w 909"/>
                  <a:gd name="T1" fmla="*/ 0 h 533"/>
                  <a:gd name="T2" fmla="*/ 616 w 909"/>
                  <a:gd name="T3" fmla="*/ 18 h 533"/>
                  <a:gd name="T4" fmla="*/ 724 w 909"/>
                  <a:gd name="T5" fmla="*/ 60 h 533"/>
                  <a:gd name="T6" fmla="*/ 765 w 909"/>
                  <a:gd name="T7" fmla="*/ 84 h 533"/>
                  <a:gd name="T8" fmla="*/ 807 w 909"/>
                  <a:gd name="T9" fmla="*/ 114 h 533"/>
                  <a:gd name="T10" fmla="*/ 837 w 909"/>
                  <a:gd name="T11" fmla="*/ 144 h 533"/>
                  <a:gd name="T12" fmla="*/ 861 w 909"/>
                  <a:gd name="T13" fmla="*/ 180 h 533"/>
                  <a:gd name="T14" fmla="*/ 873 w 909"/>
                  <a:gd name="T15" fmla="*/ 216 h 533"/>
                  <a:gd name="T16" fmla="*/ 879 w 909"/>
                  <a:gd name="T17" fmla="*/ 258 h 533"/>
                  <a:gd name="T18" fmla="*/ 873 w 909"/>
                  <a:gd name="T19" fmla="*/ 311 h 533"/>
                  <a:gd name="T20" fmla="*/ 843 w 909"/>
                  <a:gd name="T21" fmla="*/ 359 h 533"/>
                  <a:gd name="T22" fmla="*/ 807 w 909"/>
                  <a:gd name="T23" fmla="*/ 401 h 533"/>
                  <a:gd name="T24" fmla="*/ 753 w 909"/>
                  <a:gd name="T25" fmla="*/ 443 h 533"/>
                  <a:gd name="T26" fmla="*/ 694 w 909"/>
                  <a:gd name="T27" fmla="*/ 473 h 533"/>
                  <a:gd name="T28" fmla="*/ 622 w 909"/>
                  <a:gd name="T29" fmla="*/ 497 h 533"/>
                  <a:gd name="T30" fmla="*/ 538 w 909"/>
                  <a:gd name="T31" fmla="*/ 509 h 533"/>
                  <a:gd name="T32" fmla="*/ 455 w 909"/>
                  <a:gd name="T33" fmla="*/ 515 h 533"/>
                  <a:gd name="T34" fmla="*/ 371 w 909"/>
                  <a:gd name="T35" fmla="*/ 509 h 533"/>
                  <a:gd name="T36" fmla="*/ 287 w 909"/>
                  <a:gd name="T37" fmla="*/ 497 h 533"/>
                  <a:gd name="T38" fmla="*/ 215 w 909"/>
                  <a:gd name="T39" fmla="*/ 473 h 533"/>
                  <a:gd name="T40" fmla="*/ 156 w 909"/>
                  <a:gd name="T41" fmla="*/ 443 h 533"/>
                  <a:gd name="T42" fmla="*/ 102 w 909"/>
                  <a:gd name="T43" fmla="*/ 401 h 533"/>
                  <a:gd name="T44" fmla="*/ 66 w 909"/>
                  <a:gd name="T45" fmla="*/ 359 h 533"/>
                  <a:gd name="T46" fmla="*/ 36 w 909"/>
                  <a:gd name="T47" fmla="*/ 311 h 533"/>
                  <a:gd name="T48" fmla="*/ 30 w 909"/>
                  <a:gd name="T49" fmla="*/ 258 h 533"/>
                  <a:gd name="T50" fmla="*/ 36 w 909"/>
                  <a:gd name="T51" fmla="*/ 222 h 533"/>
                  <a:gd name="T52" fmla="*/ 48 w 909"/>
                  <a:gd name="T53" fmla="*/ 186 h 533"/>
                  <a:gd name="T54" fmla="*/ 66 w 909"/>
                  <a:gd name="T55" fmla="*/ 156 h 533"/>
                  <a:gd name="T56" fmla="*/ 90 w 909"/>
                  <a:gd name="T57" fmla="*/ 126 h 533"/>
                  <a:gd name="T58" fmla="*/ 66 w 909"/>
                  <a:gd name="T59" fmla="*/ 114 h 533"/>
                  <a:gd name="T60" fmla="*/ 36 w 909"/>
                  <a:gd name="T61" fmla="*/ 144 h 533"/>
                  <a:gd name="T62" fmla="*/ 18 w 909"/>
                  <a:gd name="T63" fmla="*/ 180 h 533"/>
                  <a:gd name="T64" fmla="*/ 6 w 909"/>
                  <a:gd name="T65" fmla="*/ 216 h 533"/>
                  <a:gd name="T66" fmla="*/ 0 w 909"/>
                  <a:gd name="T67" fmla="*/ 258 h 533"/>
                  <a:gd name="T68" fmla="*/ 12 w 909"/>
                  <a:gd name="T69" fmla="*/ 311 h 533"/>
                  <a:gd name="T70" fmla="*/ 36 w 909"/>
                  <a:gd name="T71" fmla="*/ 365 h 533"/>
                  <a:gd name="T72" fmla="*/ 78 w 909"/>
                  <a:gd name="T73" fmla="*/ 413 h 533"/>
                  <a:gd name="T74" fmla="*/ 132 w 909"/>
                  <a:gd name="T75" fmla="*/ 449 h 533"/>
                  <a:gd name="T76" fmla="*/ 203 w 909"/>
                  <a:gd name="T77" fmla="*/ 485 h 533"/>
                  <a:gd name="T78" fmla="*/ 275 w 909"/>
                  <a:gd name="T79" fmla="*/ 509 h 533"/>
                  <a:gd name="T80" fmla="*/ 365 w 909"/>
                  <a:gd name="T81" fmla="*/ 527 h 533"/>
                  <a:gd name="T82" fmla="*/ 455 w 909"/>
                  <a:gd name="T83" fmla="*/ 533 h 533"/>
                  <a:gd name="T84" fmla="*/ 544 w 909"/>
                  <a:gd name="T85" fmla="*/ 527 h 533"/>
                  <a:gd name="T86" fmla="*/ 634 w 909"/>
                  <a:gd name="T87" fmla="*/ 509 h 533"/>
                  <a:gd name="T88" fmla="*/ 712 w 909"/>
                  <a:gd name="T89" fmla="*/ 485 h 533"/>
                  <a:gd name="T90" fmla="*/ 777 w 909"/>
                  <a:gd name="T91" fmla="*/ 449 h 533"/>
                  <a:gd name="T92" fmla="*/ 831 w 909"/>
                  <a:gd name="T93" fmla="*/ 413 h 533"/>
                  <a:gd name="T94" fmla="*/ 873 w 909"/>
                  <a:gd name="T95" fmla="*/ 365 h 533"/>
                  <a:gd name="T96" fmla="*/ 897 w 909"/>
                  <a:gd name="T97" fmla="*/ 311 h 533"/>
                  <a:gd name="T98" fmla="*/ 909 w 909"/>
                  <a:gd name="T99" fmla="*/ 258 h 533"/>
                  <a:gd name="T100" fmla="*/ 903 w 909"/>
                  <a:gd name="T101" fmla="*/ 216 h 533"/>
                  <a:gd name="T102" fmla="*/ 885 w 909"/>
                  <a:gd name="T103" fmla="*/ 174 h 533"/>
                  <a:gd name="T104" fmla="*/ 861 w 909"/>
                  <a:gd name="T105" fmla="*/ 132 h 533"/>
                  <a:gd name="T106" fmla="*/ 825 w 909"/>
                  <a:gd name="T107" fmla="*/ 102 h 533"/>
                  <a:gd name="T108" fmla="*/ 783 w 909"/>
                  <a:gd name="T109" fmla="*/ 66 h 533"/>
                  <a:gd name="T110" fmla="*/ 735 w 909"/>
                  <a:gd name="T111" fmla="*/ 42 h 533"/>
                  <a:gd name="T112" fmla="*/ 616 w 909"/>
                  <a:gd name="T113" fmla="*/ 0 h 533"/>
                  <a:gd name="T114" fmla="*/ 616 w 909"/>
                  <a:gd name="T115"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31" name="Freeform 45"/>
              <p:cNvSpPr>
                <a:spLocks/>
              </p:cNvSpPr>
              <p:nvPr/>
            </p:nvSpPr>
            <p:spPr bwMode="hidden">
              <a:xfrm>
                <a:off x="4564" y="3492"/>
                <a:ext cx="365" cy="66"/>
              </a:xfrm>
              <a:custGeom>
                <a:avLst/>
                <a:gdLst>
                  <a:gd name="T0" fmla="*/ 240 w 365"/>
                  <a:gd name="T1" fmla="*/ 18 h 66"/>
                  <a:gd name="T2" fmla="*/ 299 w 365"/>
                  <a:gd name="T3" fmla="*/ 24 h 66"/>
                  <a:gd name="T4" fmla="*/ 359 w 365"/>
                  <a:gd name="T5" fmla="*/ 30 h 66"/>
                  <a:gd name="T6" fmla="*/ 365 w 365"/>
                  <a:gd name="T7" fmla="*/ 12 h 66"/>
                  <a:gd name="T8" fmla="*/ 305 w 365"/>
                  <a:gd name="T9" fmla="*/ 6 h 66"/>
                  <a:gd name="T10" fmla="*/ 240 w 365"/>
                  <a:gd name="T11" fmla="*/ 0 h 66"/>
                  <a:gd name="T12" fmla="*/ 174 w 365"/>
                  <a:gd name="T13" fmla="*/ 6 h 66"/>
                  <a:gd name="T14" fmla="*/ 114 w 365"/>
                  <a:gd name="T15" fmla="*/ 12 h 66"/>
                  <a:gd name="T16" fmla="*/ 0 w 365"/>
                  <a:gd name="T17" fmla="*/ 42 h 66"/>
                  <a:gd name="T18" fmla="*/ 0 w 365"/>
                  <a:gd name="T19" fmla="*/ 66 h 66"/>
                  <a:gd name="T20" fmla="*/ 54 w 365"/>
                  <a:gd name="T21" fmla="*/ 48 h 66"/>
                  <a:gd name="T22" fmla="*/ 114 w 365"/>
                  <a:gd name="T23" fmla="*/ 30 h 66"/>
                  <a:gd name="T24" fmla="*/ 174 w 365"/>
                  <a:gd name="T25" fmla="*/ 24 h 66"/>
                  <a:gd name="T26" fmla="*/ 240 w 365"/>
                  <a:gd name="T27" fmla="*/ 18 h 66"/>
                  <a:gd name="T28" fmla="*/ 240 w 365"/>
                  <a:gd name="T29"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32" name="Freeform 46"/>
              <p:cNvSpPr>
                <a:spLocks/>
              </p:cNvSpPr>
              <p:nvPr/>
            </p:nvSpPr>
            <p:spPr bwMode="hidden">
              <a:xfrm>
                <a:off x="4463" y="3558"/>
                <a:ext cx="66" cy="48"/>
              </a:xfrm>
              <a:custGeom>
                <a:avLst/>
                <a:gdLst>
                  <a:gd name="T0" fmla="*/ 66 w 66"/>
                  <a:gd name="T1" fmla="*/ 18 h 48"/>
                  <a:gd name="T2" fmla="*/ 48 w 66"/>
                  <a:gd name="T3" fmla="*/ 0 h 48"/>
                  <a:gd name="T4" fmla="*/ 24 w 66"/>
                  <a:gd name="T5" fmla="*/ 12 h 48"/>
                  <a:gd name="T6" fmla="*/ 0 w 66"/>
                  <a:gd name="T7" fmla="*/ 30 h 48"/>
                  <a:gd name="T8" fmla="*/ 12 w 66"/>
                  <a:gd name="T9" fmla="*/ 48 h 48"/>
                  <a:gd name="T10" fmla="*/ 42 w 66"/>
                  <a:gd name="T11" fmla="*/ 30 h 48"/>
                  <a:gd name="T12" fmla="*/ 66 w 66"/>
                  <a:gd name="T13" fmla="*/ 18 h 48"/>
                  <a:gd name="T14" fmla="*/ 66 w 66"/>
                  <a:gd name="T15" fmla="*/ 1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3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3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3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3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3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3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grpSp>
        <p:grpSp>
          <p:nvGrpSpPr>
            <p:cNvPr id="9" name="Group 53"/>
            <p:cNvGrpSpPr>
              <a:grpSpLocks/>
            </p:cNvGrpSpPr>
            <p:nvPr userDrawn="1"/>
          </p:nvGrpSpPr>
          <p:grpSpPr bwMode="auto">
            <a:xfrm>
              <a:off x="5280" y="3024"/>
              <a:ext cx="425" cy="258"/>
              <a:chOff x="5280" y="3024"/>
              <a:chExt cx="425" cy="258"/>
            </a:xfrm>
          </p:grpSpPr>
          <p:sp>
            <p:nvSpPr>
              <p:cNvPr id="10" name="Freeform 54"/>
              <p:cNvSpPr>
                <a:spLocks/>
              </p:cNvSpPr>
              <p:nvPr/>
            </p:nvSpPr>
            <p:spPr bwMode="hidden">
              <a:xfrm>
                <a:off x="5280" y="3186"/>
                <a:ext cx="383" cy="96"/>
              </a:xfrm>
              <a:custGeom>
                <a:avLst/>
                <a:gdLst>
                  <a:gd name="T0" fmla="*/ 216 w 382"/>
                  <a:gd name="T1" fmla="*/ 96 h 96"/>
                  <a:gd name="T2" fmla="*/ 143 w 382"/>
                  <a:gd name="T3" fmla="*/ 90 h 96"/>
                  <a:gd name="T4" fmla="*/ 83 w 382"/>
                  <a:gd name="T5" fmla="*/ 66 h 96"/>
                  <a:gd name="T6" fmla="*/ 35 w 382"/>
                  <a:gd name="T7" fmla="*/ 36 h 96"/>
                  <a:gd name="T8" fmla="*/ 6 w 382"/>
                  <a:gd name="T9" fmla="*/ 0 h 96"/>
                  <a:gd name="T10" fmla="*/ 0 w 382"/>
                  <a:gd name="T11" fmla="*/ 6 h 96"/>
                  <a:gd name="T12" fmla="*/ 29 w 382"/>
                  <a:gd name="T13" fmla="*/ 42 h 96"/>
                  <a:gd name="T14" fmla="*/ 77 w 382"/>
                  <a:gd name="T15" fmla="*/ 72 h 96"/>
                  <a:gd name="T16" fmla="*/ 137 w 382"/>
                  <a:gd name="T17" fmla="*/ 90 h 96"/>
                  <a:gd name="T18" fmla="*/ 216 w 382"/>
                  <a:gd name="T19" fmla="*/ 96 h 96"/>
                  <a:gd name="T20" fmla="*/ 270 w 382"/>
                  <a:gd name="T21" fmla="*/ 90 h 96"/>
                  <a:gd name="T22" fmla="*/ 318 w 382"/>
                  <a:gd name="T23" fmla="*/ 84 h 96"/>
                  <a:gd name="T24" fmla="*/ 359 w 382"/>
                  <a:gd name="T25" fmla="*/ 66 h 96"/>
                  <a:gd name="T26" fmla="*/ 389 w 382"/>
                  <a:gd name="T27" fmla="*/ 42 h 96"/>
                  <a:gd name="T28" fmla="*/ 383 w 382"/>
                  <a:gd name="T29" fmla="*/ 42 h 96"/>
                  <a:gd name="T30" fmla="*/ 353 w 382"/>
                  <a:gd name="T31" fmla="*/ 66 h 96"/>
                  <a:gd name="T32" fmla="*/ 312 w 382"/>
                  <a:gd name="T33" fmla="*/ 78 h 96"/>
                  <a:gd name="T34" fmla="*/ 270 w 382"/>
                  <a:gd name="T35" fmla="*/ 90 h 96"/>
                  <a:gd name="T36" fmla="*/ 216 w 382"/>
                  <a:gd name="T37" fmla="*/ 96 h 96"/>
                  <a:gd name="T38" fmla="*/ 216 w 382"/>
                  <a:gd name="T39" fmla="*/ 96 h 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1" name="Freeform 55"/>
              <p:cNvSpPr>
                <a:spLocks/>
              </p:cNvSpPr>
              <p:nvPr/>
            </p:nvSpPr>
            <p:spPr bwMode="hidden">
              <a:xfrm>
                <a:off x="5315" y="3024"/>
                <a:ext cx="258" cy="54"/>
              </a:xfrm>
              <a:custGeom>
                <a:avLst/>
                <a:gdLst>
                  <a:gd name="T0" fmla="*/ 174 w 258"/>
                  <a:gd name="T1" fmla="*/ 0 h 54"/>
                  <a:gd name="T2" fmla="*/ 216 w 258"/>
                  <a:gd name="T3" fmla="*/ 6 h 54"/>
                  <a:gd name="T4" fmla="*/ 258 w 258"/>
                  <a:gd name="T5" fmla="*/ 12 h 54"/>
                  <a:gd name="T6" fmla="*/ 252 w 258"/>
                  <a:gd name="T7" fmla="*/ 6 h 54"/>
                  <a:gd name="T8" fmla="*/ 216 w 258"/>
                  <a:gd name="T9" fmla="*/ 0 h 54"/>
                  <a:gd name="T10" fmla="*/ 174 w 258"/>
                  <a:gd name="T11" fmla="*/ 0 h 54"/>
                  <a:gd name="T12" fmla="*/ 120 w 258"/>
                  <a:gd name="T13" fmla="*/ 6 h 54"/>
                  <a:gd name="T14" fmla="*/ 78 w 258"/>
                  <a:gd name="T15" fmla="*/ 12 h 54"/>
                  <a:gd name="T16" fmla="*/ 36 w 258"/>
                  <a:gd name="T17" fmla="*/ 30 h 54"/>
                  <a:gd name="T18" fmla="*/ 0 w 258"/>
                  <a:gd name="T19" fmla="*/ 48 h 54"/>
                  <a:gd name="T20" fmla="*/ 6 w 258"/>
                  <a:gd name="T21" fmla="*/ 54 h 54"/>
                  <a:gd name="T22" fmla="*/ 36 w 258"/>
                  <a:gd name="T23" fmla="*/ 36 h 54"/>
                  <a:gd name="T24" fmla="*/ 78 w 258"/>
                  <a:gd name="T25" fmla="*/ 18 h 54"/>
                  <a:gd name="T26" fmla="*/ 120 w 258"/>
                  <a:gd name="T27" fmla="*/ 6 h 54"/>
                  <a:gd name="T28" fmla="*/ 174 w 258"/>
                  <a:gd name="T29" fmla="*/ 0 h 54"/>
                  <a:gd name="T30" fmla="*/ 174 w 258"/>
                  <a:gd name="T31" fmla="*/ 0 h 5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2" name="Freeform 56"/>
              <p:cNvSpPr>
                <a:spLocks/>
              </p:cNvSpPr>
              <p:nvPr/>
            </p:nvSpPr>
            <p:spPr bwMode="hidden">
              <a:xfrm>
                <a:off x="5645" y="3066"/>
                <a:ext cx="60" cy="156"/>
              </a:xfrm>
              <a:custGeom>
                <a:avLst/>
                <a:gdLst>
                  <a:gd name="T0" fmla="*/ 54 w 60"/>
                  <a:gd name="T1" fmla="*/ 90 h 156"/>
                  <a:gd name="T2" fmla="*/ 48 w 60"/>
                  <a:gd name="T3" fmla="*/ 126 h 156"/>
                  <a:gd name="T4" fmla="*/ 24 w 60"/>
                  <a:gd name="T5" fmla="*/ 156 h 156"/>
                  <a:gd name="T6" fmla="*/ 30 w 60"/>
                  <a:gd name="T7" fmla="*/ 156 h 156"/>
                  <a:gd name="T8" fmla="*/ 54 w 60"/>
                  <a:gd name="T9" fmla="*/ 126 h 156"/>
                  <a:gd name="T10" fmla="*/ 60 w 60"/>
                  <a:gd name="T11" fmla="*/ 90 h 156"/>
                  <a:gd name="T12" fmla="*/ 54 w 60"/>
                  <a:gd name="T13" fmla="*/ 66 h 156"/>
                  <a:gd name="T14" fmla="*/ 48 w 60"/>
                  <a:gd name="T15" fmla="*/ 42 h 156"/>
                  <a:gd name="T16" fmla="*/ 30 w 60"/>
                  <a:gd name="T17" fmla="*/ 18 h 156"/>
                  <a:gd name="T18" fmla="*/ 6 w 60"/>
                  <a:gd name="T19" fmla="*/ 0 h 156"/>
                  <a:gd name="T20" fmla="*/ 0 w 60"/>
                  <a:gd name="T21" fmla="*/ 6 h 156"/>
                  <a:gd name="T22" fmla="*/ 24 w 60"/>
                  <a:gd name="T23" fmla="*/ 24 h 156"/>
                  <a:gd name="T24" fmla="*/ 42 w 60"/>
                  <a:gd name="T25" fmla="*/ 42 h 156"/>
                  <a:gd name="T26" fmla="*/ 48 w 60"/>
                  <a:gd name="T27" fmla="*/ 66 h 156"/>
                  <a:gd name="T28" fmla="*/ 54 w 60"/>
                  <a:gd name="T29" fmla="*/ 90 h 156"/>
                  <a:gd name="T30" fmla="*/ 54 w 60"/>
                  <a:gd name="T31" fmla="*/ 90 h 15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3" name="Freeform 57"/>
              <p:cNvSpPr>
                <a:spLocks/>
              </p:cNvSpPr>
              <p:nvPr/>
            </p:nvSpPr>
            <p:spPr bwMode="hidden">
              <a:xfrm>
                <a:off x="5375" y="3246"/>
                <a:ext cx="192" cy="18"/>
              </a:xfrm>
              <a:custGeom>
                <a:avLst/>
                <a:gdLst>
                  <a:gd name="T0" fmla="*/ 114 w 192"/>
                  <a:gd name="T1" fmla="*/ 12 h 18"/>
                  <a:gd name="T2" fmla="*/ 72 w 192"/>
                  <a:gd name="T3" fmla="*/ 6 h 18"/>
                  <a:gd name="T4" fmla="*/ 30 w 192"/>
                  <a:gd name="T5" fmla="*/ 0 h 18"/>
                  <a:gd name="T6" fmla="*/ 0 w 192"/>
                  <a:gd name="T7" fmla="*/ 0 h 18"/>
                  <a:gd name="T8" fmla="*/ 54 w 192"/>
                  <a:gd name="T9" fmla="*/ 12 h 18"/>
                  <a:gd name="T10" fmla="*/ 114 w 192"/>
                  <a:gd name="T11" fmla="*/ 18 h 18"/>
                  <a:gd name="T12" fmla="*/ 156 w 192"/>
                  <a:gd name="T13" fmla="*/ 18 h 18"/>
                  <a:gd name="T14" fmla="*/ 192 w 192"/>
                  <a:gd name="T15" fmla="*/ 12 h 18"/>
                  <a:gd name="T16" fmla="*/ 186 w 192"/>
                  <a:gd name="T17" fmla="*/ 0 h 18"/>
                  <a:gd name="T18" fmla="*/ 150 w 192"/>
                  <a:gd name="T19" fmla="*/ 6 h 18"/>
                  <a:gd name="T20" fmla="*/ 114 w 192"/>
                  <a:gd name="T21" fmla="*/ 12 h 18"/>
                  <a:gd name="T22" fmla="*/ 114 w 192"/>
                  <a:gd name="T23" fmla="*/ 12 h 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4" name="Freeform 58"/>
              <p:cNvSpPr>
                <a:spLocks/>
              </p:cNvSpPr>
              <p:nvPr/>
            </p:nvSpPr>
            <p:spPr bwMode="hidden">
              <a:xfrm>
                <a:off x="5304" y="3042"/>
                <a:ext cx="161" cy="186"/>
              </a:xfrm>
              <a:custGeom>
                <a:avLst/>
                <a:gdLst>
                  <a:gd name="T0" fmla="*/ 11 w 161"/>
                  <a:gd name="T1" fmla="*/ 114 h 186"/>
                  <a:gd name="T2" fmla="*/ 17 w 161"/>
                  <a:gd name="T3" fmla="*/ 96 h 186"/>
                  <a:gd name="T4" fmla="*/ 23 w 161"/>
                  <a:gd name="T5" fmla="*/ 78 h 186"/>
                  <a:gd name="T6" fmla="*/ 53 w 161"/>
                  <a:gd name="T7" fmla="*/ 42 h 186"/>
                  <a:gd name="T8" fmla="*/ 101 w 161"/>
                  <a:gd name="T9" fmla="*/ 18 h 186"/>
                  <a:gd name="T10" fmla="*/ 155 w 161"/>
                  <a:gd name="T11" fmla="*/ 6 h 186"/>
                  <a:gd name="T12" fmla="*/ 161 w 161"/>
                  <a:gd name="T13" fmla="*/ 0 h 186"/>
                  <a:gd name="T14" fmla="*/ 95 w 161"/>
                  <a:gd name="T15" fmla="*/ 12 h 186"/>
                  <a:gd name="T16" fmla="*/ 47 w 161"/>
                  <a:gd name="T17" fmla="*/ 36 h 186"/>
                  <a:gd name="T18" fmla="*/ 11 w 161"/>
                  <a:gd name="T19" fmla="*/ 72 h 186"/>
                  <a:gd name="T20" fmla="*/ 5 w 161"/>
                  <a:gd name="T21" fmla="*/ 90 h 186"/>
                  <a:gd name="T22" fmla="*/ 0 w 161"/>
                  <a:gd name="T23" fmla="*/ 114 h 186"/>
                  <a:gd name="T24" fmla="*/ 11 w 161"/>
                  <a:gd name="T25" fmla="*/ 150 h 186"/>
                  <a:gd name="T26" fmla="*/ 23 w 161"/>
                  <a:gd name="T27" fmla="*/ 168 h 186"/>
                  <a:gd name="T28" fmla="*/ 41 w 161"/>
                  <a:gd name="T29" fmla="*/ 186 h 186"/>
                  <a:gd name="T30" fmla="*/ 65 w 161"/>
                  <a:gd name="T31" fmla="*/ 186 h 186"/>
                  <a:gd name="T32" fmla="*/ 41 w 161"/>
                  <a:gd name="T33" fmla="*/ 168 h 186"/>
                  <a:gd name="T34" fmla="*/ 23 w 161"/>
                  <a:gd name="T35" fmla="*/ 150 h 186"/>
                  <a:gd name="T36" fmla="*/ 17 w 161"/>
                  <a:gd name="T37" fmla="*/ 132 h 186"/>
                  <a:gd name="T38" fmla="*/ 11 w 161"/>
                  <a:gd name="T39" fmla="*/ 114 h 186"/>
                  <a:gd name="T40" fmla="*/ 11 w 161"/>
                  <a:gd name="T41" fmla="*/ 114 h 1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5" name="Freeform 59"/>
              <p:cNvSpPr>
                <a:spLocks/>
              </p:cNvSpPr>
              <p:nvPr/>
            </p:nvSpPr>
            <p:spPr bwMode="hidden">
              <a:xfrm>
                <a:off x="5489" y="3042"/>
                <a:ext cx="186" cy="210"/>
              </a:xfrm>
              <a:custGeom>
                <a:avLst/>
                <a:gdLst>
                  <a:gd name="T0" fmla="*/ 0 w 185"/>
                  <a:gd name="T1" fmla="*/ 6 h 210"/>
                  <a:gd name="T2" fmla="*/ 66 w 185"/>
                  <a:gd name="T3" fmla="*/ 12 h 210"/>
                  <a:gd name="T4" fmla="*/ 126 w 185"/>
                  <a:gd name="T5" fmla="*/ 36 h 210"/>
                  <a:gd name="T6" fmla="*/ 162 w 185"/>
                  <a:gd name="T7" fmla="*/ 72 h 210"/>
                  <a:gd name="T8" fmla="*/ 168 w 185"/>
                  <a:gd name="T9" fmla="*/ 90 h 210"/>
                  <a:gd name="T10" fmla="*/ 174 w 185"/>
                  <a:gd name="T11" fmla="*/ 114 h 210"/>
                  <a:gd name="T12" fmla="*/ 168 w 185"/>
                  <a:gd name="T13" fmla="*/ 138 h 210"/>
                  <a:gd name="T14" fmla="*/ 156 w 185"/>
                  <a:gd name="T15" fmla="*/ 162 h 210"/>
                  <a:gd name="T16" fmla="*/ 126 w 185"/>
                  <a:gd name="T17" fmla="*/ 180 h 210"/>
                  <a:gd name="T18" fmla="*/ 90 w 185"/>
                  <a:gd name="T19" fmla="*/ 198 h 210"/>
                  <a:gd name="T20" fmla="*/ 103 w 185"/>
                  <a:gd name="T21" fmla="*/ 210 h 210"/>
                  <a:gd name="T22" fmla="*/ 138 w 185"/>
                  <a:gd name="T23" fmla="*/ 192 h 210"/>
                  <a:gd name="T24" fmla="*/ 168 w 185"/>
                  <a:gd name="T25" fmla="*/ 168 h 210"/>
                  <a:gd name="T26" fmla="*/ 186 w 185"/>
                  <a:gd name="T27" fmla="*/ 144 h 210"/>
                  <a:gd name="T28" fmla="*/ 192 w 185"/>
                  <a:gd name="T29" fmla="*/ 114 h 210"/>
                  <a:gd name="T30" fmla="*/ 186 w 185"/>
                  <a:gd name="T31" fmla="*/ 90 h 210"/>
                  <a:gd name="T32" fmla="*/ 180 w 185"/>
                  <a:gd name="T33" fmla="*/ 66 h 210"/>
                  <a:gd name="T34" fmla="*/ 162 w 185"/>
                  <a:gd name="T35" fmla="*/ 48 h 210"/>
                  <a:gd name="T36" fmla="*/ 138 w 185"/>
                  <a:gd name="T37" fmla="*/ 30 h 210"/>
                  <a:gd name="T38" fmla="*/ 72 w 185"/>
                  <a:gd name="T39" fmla="*/ 6 h 210"/>
                  <a:gd name="T40" fmla="*/ 0 w 185"/>
                  <a:gd name="T41" fmla="*/ 0 h 210"/>
                  <a:gd name="T42" fmla="*/ 0 w 185"/>
                  <a:gd name="T43" fmla="*/ 6 h 210"/>
                  <a:gd name="T44" fmla="*/ 0 w 185"/>
                  <a:gd name="T45" fmla="*/ 6 h 210"/>
                  <a:gd name="T46" fmla="*/ 0 w 185"/>
                  <a:gd name="T47" fmla="*/ 6 h 21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6" name="Freeform 60"/>
              <p:cNvSpPr>
                <a:spLocks noEditPoints="1"/>
              </p:cNvSpPr>
              <p:nvPr/>
            </p:nvSpPr>
            <p:spPr bwMode="hidden">
              <a:xfrm>
                <a:off x="5345" y="3058"/>
                <a:ext cx="299" cy="186"/>
              </a:xfrm>
              <a:custGeom>
                <a:avLst/>
                <a:gdLst>
                  <a:gd name="T0" fmla="*/ 150 w 299"/>
                  <a:gd name="T1" fmla="*/ 0 h 186"/>
                  <a:gd name="T2" fmla="*/ 90 w 299"/>
                  <a:gd name="T3" fmla="*/ 6 h 186"/>
                  <a:gd name="T4" fmla="*/ 42 w 299"/>
                  <a:gd name="T5" fmla="*/ 30 h 186"/>
                  <a:gd name="T6" fmla="*/ 12 w 299"/>
                  <a:gd name="T7" fmla="*/ 54 h 186"/>
                  <a:gd name="T8" fmla="*/ 6 w 299"/>
                  <a:gd name="T9" fmla="*/ 72 h 186"/>
                  <a:gd name="T10" fmla="*/ 0 w 299"/>
                  <a:gd name="T11" fmla="*/ 90 h 186"/>
                  <a:gd name="T12" fmla="*/ 6 w 299"/>
                  <a:gd name="T13" fmla="*/ 108 h 186"/>
                  <a:gd name="T14" fmla="*/ 12 w 299"/>
                  <a:gd name="T15" fmla="*/ 126 h 186"/>
                  <a:gd name="T16" fmla="*/ 42 w 299"/>
                  <a:gd name="T17" fmla="*/ 156 h 186"/>
                  <a:gd name="T18" fmla="*/ 90 w 299"/>
                  <a:gd name="T19" fmla="*/ 180 h 186"/>
                  <a:gd name="T20" fmla="*/ 150 w 299"/>
                  <a:gd name="T21" fmla="*/ 186 h 186"/>
                  <a:gd name="T22" fmla="*/ 209 w 299"/>
                  <a:gd name="T23" fmla="*/ 180 h 186"/>
                  <a:gd name="T24" fmla="*/ 257 w 299"/>
                  <a:gd name="T25" fmla="*/ 156 h 186"/>
                  <a:gd name="T26" fmla="*/ 287 w 299"/>
                  <a:gd name="T27" fmla="*/ 126 h 186"/>
                  <a:gd name="T28" fmla="*/ 299 w 299"/>
                  <a:gd name="T29" fmla="*/ 108 h 186"/>
                  <a:gd name="T30" fmla="*/ 299 w 299"/>
                  <a:gd name="T31" fmla="*/ 90 h 186"/>
                  <a:gd name="T32" fmla="*/ 299 w 299"/>
                  <a:gd name="T33" fmla="*/ 72 h 186"/>
                  <a:gd name="T34" fmla="*/ 287 w 299"/>
                  <a:gd name="T35" fmla="*/ 54 h 186"/>
                  <a:gd name="T36" fmla="*/ 257 w 299"/>
                  <a:gd name="T37" fmla="*/ 30 h 186"/>
                  <a:gd name="T38" fmla="*/ 209 w 299"/>
                  <a:gd name="T39" fmla="*/ 6 h 186"/>
                  <a:gd name="T40" fmla="*/ 150 w 299"/>
                  <a:gd name="T41" fmla="*/ 0 h 186"/>
                  <a:gd name="T42" fmla="*/ 150 w 299"/>
                  <a:gd name="T43" fmla="*/ 0 h 186"/>
                  <a:gd name="T44" fmla="*/ 150 w 299"/>
                  <a:gd name="T45" fmla="*/ 180 h 186"/>
                  <a:gd name="T46" fmla="*/ 96 w 299"/>
                  <a:gd name="T47" fmla="*/ 174 h 186"/>
                  <a:gd name="T48" fmla="*/ 48 w 299"/>
                  <a:gd name="T49" fmla="*/ 156 h 186"/>
                  <a:gd name="T50" fmla="*/ 18 w 299"/>
                  <a:gd name="T51" fmla="*/ 126 h 186"/>
                  <a:gd name="T52" fmla="*/ 12 w 299"/>
                  <a:gd name="T53" fmla="*/ 108 h 186"/>
                  <a:gd name="T54" fmla="*/ 6 w 299"/>
                  <a:gd name="T55" fmla="*/ 90 h 186"/>
                  <a:gd name="T56" fmla="*/ 12 w 299"/>
                  <a:gd name="T57" fmla="*/ 72 h 186"/>
                  <a:gd name="T58" fmla="*/ 18 w 299"/>
                  <a:gd name="T59" fmla="*/ 54 h 186"/>
                  <a:gd name="T60" fmla="*/ 48 w 299"/>
                  <a:gd name="T61" fmla="*/ 30 h 186"/>
                  <a:gd name="T62" fmla="*/ 96 w 299"/>
                  <a:gd name="T63" fmla="*/ 12 h 186"/>
                  <a:gd name="T64" fmla="*/ 150 w 299"/>
                  <a:gd name="T65" fmla="*/ 6 h 186"/>
                  <a:gd name="T66" fmla="*/ 203 w 299"/>
                  <a:gd name="T67" fmla="*/ 12 h 186"/>
                  <a:gd name="T68" fmla="*/ 251 w 299"/>
                  <a:gd name="T69" fmla="*/ 30 h 186"/>
                  <a:gd name="T70" fmla="*/ 281 w 299"/>
                  <a:gd name="T71" fmla="*/ 54 h 186"/>
                  <a:gd name="T72" fmla="*/ 293 w 299"/>
                  <a:gd name="T73" fmla="*/ 72 h 186"/>
                  <a:gd name="T74" fmla="*/ 293 w 299"/>
                  <a:gd name="T75" fmla="*/ 90 h 186"/>
                  <a:gd name="T76" fmla="*/ 293 w 299"/>
                  <a:gd name="T77" fmla="*/ 108 h 186"/>
                  <a:gd name="T78" fmla="*/ 281 w 299"/>
                  <a:gd name="T79" fmla="*/ 126 h 186"/>
                  <a:gd name="T80" fmla="*/ 251 w 299"/>
                  <a:gd name="T81" fmla="*/ 156 h 186"/>
                  <a:gd name="T82" fmla="*/ 203 w 299"/>
                  <a:gd name="T83" fmla="*/ 174 h 186"/>
                  <a:gd name="T84" fmla="*/ 150 w 299"/>
                  <a:gd name="T85" fmla="*/ 180 h 186"/>
                  <a:gd name="T86" fmla="*/ 150 w 299"/>
                  <a:gd name="T87" fmla="*/ 180 h 18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grpSp>
            <p:nvGrpSpPr>
              <p:cNvPr id="17" name="Group 61"/>
              <p:cNvGrpSpPr>
                <a:grpSpLocks/>
              </p:cNvGrpSpPr>
              <p:nvPr/>
            </p:nvGrpSpPr>
            <p:grpSpPr bwMode="auto">
              <a:xfrm>
                <a:off x="5381" y="3085"/>
                <a:ext cx="227" cy="132"/>
                <a:chOff x="5381" y="3085"/>
                <a:chExt cx="227" cy="132"/>
              </a:xfrm>
            </p:grpSpPr>
            <p:sp>
              <p:nvSpPr>
                <p:cNvPr id="1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0" fontAlgn="base" hangingPunct="0">
                    <a:spcBef>
                      <a:spcPct val="0"/>
                    </a:spcBef>
                    <a:spcAft>
                      <a:spcPct val="0"/>
                    </a:spcAft>
                    <a:defRPr/>
                  </a:pPr>
                  <a:endParaRPr lang="en-US" altLang="en-US" smtClean="0">
                    <a:solidFill>
                      <a:srgbClr val="000000"/>
                    </a:solidFill>
                  </a:endParaRPr>
                </a:p>
              </p:txBody>
            </p:sp>
            <p:sp>
              <p:nvSpPr>
                <p:cNvPr id="1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0" fontAlgn="base" hangingPunct="0">
                    <a:spcBef>
                      <a:spcPct val="0"/>
                    </a:spcBef>
                    <a:spcAft>
                      <a:spcPct val="0"/>
                    </a:spcAft>
                    <a:defRPr/>
                  </a:pPr>
                  <a:endParaRPr lang="en-US" altLang="en-US" smtClean="0">
                    <a:solidFill>
                      <a:srgbClr val="000000"/>
                    </a:solidFill>
                  </a:endParaRPr>
                </a:p>
              </p:txBody>
            </p:sp>
            <p:sp>
              <p:nvSpPr>
                <p:cNvPr id="2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0" fontAlgn="base" hangingPunct="0">
                    <a:spcBef>
                      <a:spcPct val="0"/>
                    </a:spcBef>
                    <a:spcAft>
                      <a:spcPct val="0"/>
                    </a:spcAft>
                    <a:defRPr/>
                  </a:pPr>
                  <a:endParaRPr lang="en-US" altLang="en-US" smtClean="0">
                    <a:solidFill>
                      <a:srgbClr val="000000"/>
                    </a:solidFill>
                  </a:endParaRPr>
                </a:p>
              </p:txBody>
            </p:sp>
            <p:sp>
              <p:nvSpPr>
                <p:cNvPr id="2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0" fontAlgn="base" hangingPunct="0">
                    <a:spcBef>
                      <a:spcPct val="0"/>
                    </a:spcBef>
                    <a:spcAft>
                      <a:spcPct val="0"/>
                    </a:spcAft>
                    <a:defRPr/>
                  </a:pPr>
                  <a:endParaRPr lang="en-US" altLang="en-US" smtClean="0">
                    <a:solidFill>
                      <a:srgbClr val="000000"/>
                    </a:solidFill>
                  </a:endParaRPr>
                </a:p>
              </p:txBody>
            </p:sp>
          </p:grpSp>
        </p:grpSp>
      </p:grpSp>
      <p:sp>
        <p:nvSpPr>
          <p:cNvPr id="16450" name="Rectangle 66"/>
          <p:cNvSpPr>
            <a:spLocks noGrp="1" noChangeArrowheads="1"/>
          </p:cNvSpPr>
          <p:nvPr>
            <p:ph type="ctrTitle" sz="quarter"/>
          </p:nvPr>
        </p:nvSpPr>
        <p:spPr>
          <a:xfrm>
            <a:off x="685800" y="1692275"/>
            <a:ext cx="7772400" cy="1736725"/>
          </a:xfrm>
        </p:spPr>
        <p:txBody>
          <a:bodyPr anchor="b"/>
          <a:lstStyle>
            <a:lvl1pPr>
              <a:defRPr sz="5400"/>
            </a:lvl1pPr>
          </a:lstStyle>
          <a:p>
            <a:pPr lvl="0"/>
            <a:r>
              <a:rPr lang="en-US" altLang="en-US" noProof="0" smtClean="0"/>
              <a:t>Click to edit Master title style</a:t>
            </a:r>
          </a:p>
        </p:txBody>
      </p:sp>
      <p:sp>
        <p:nvSpPr>
          <p:cNvPr id="16451"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en-US" altLang="en-US" noProof="0" smtClean="0"/>
              <a:t>Click to edit Master subtitle style</a:t>
            </a:r>
          </a:p>
        </p:txBody>
      </p:sp>
      <p:sp>
        <p:nvSpPr>
          <p:cNvPr id="68" name="Rectangle 68"/>
          <p:cNvSpPr>
            <a:spLocks noGrp="1" noChangeArrowheads="1"/>
          </p:cNvSpPr>
          <p:nvPr>
            <p:ph type="dt" sz="quarter" idx="10"/>
          </p:nvPr>
        </p:nvSpPr>
        <p:spPr>
          <a:xfrm>
            <a:off x="457200" y="6248400"/>
            <a:ext cx="2133600" cy="457200"/>
          </a:xfrm>
        </p:spPr>
        <p:txBody>
          <a:bodyPr/>
          <a:lstStyle>
            <a:lvl1pPr>
              <a:defRPr/>
            </a:lvl1pPr>
          </a:lstStyle>
          <a:p>
            <a:pPr>
              <a:defRPr/>
            </a:pPr>
            <a:endParaRPr lang="en-US" altLang="en-US">
              <a:solidFill>
                <a:srgbClr val="000000"/>
              </a:solidFill>
            </a:endParaRPr>
          </a:p>
        </p:txBody>
      </p:sp>
      <p:sp>
        <p:nvSpPr>
          <p:cNvPr id="69" name="Rectangle 69"/>
          <p:cNvSpPr>
            <a:spLocks noGrp="1" noChangeArrowheads="1"/>
          </p:cNvSpPr>
          <p:nvPr>
            <p:ph type="ftr" sz="quarter" idx="11"/>
          </p:nvPr>
        </p:nvSpPr>
        <p:spPr>
          <a:xfrm>
            <a:off x="3124200" y="6248400"/>
            <a:ext cx="2895600" cy="457200"/>
          </a:xfrm>
        </p:spPr>
        <p:txBody>
          <a:bodyPr/>
          <a:lstStyle>
            <a:lvl1pPr>
              <a:defRPr/>
            </a:lvl1pPr>
          </a:lstStyle>
          <a:p>
            <a:pPr>
              <a:defRPr/>
            </a:pPr>
            <a:endParaRPr lang="en-US" altLang="en-US">
              <a:solidFill>
                <a:srgbClr val="000000"/>
              </a:solidFill>
            </a:endParaRPr>
          </a:p>
        </p:txBody>
      </p:sp>
      <p:sp>
        <p:nvSpPr>
          <p:cNvPr id="70" name="Rectangle 70"/>
          <p:cNvSpPr>
            <a:spLocks noGrp="1" noChangeArrowheads="1"/>
          </p:cNvSpPr>
          <p:nvPr>
            <p:ph type="sldNum" sz="quarter" idx="12"/>
          </p:nvPr>
        </p:nvSpPr>
        <p:spPr>
          <a:xfrm>
            <a:off x="6553200" y="6248400"/>
            <a:ext cx="2133600" cy="457200"/>
          </a:xfrm>
        </p:spPr>
        <p:txBody>
          <a:bodyPr/>
          <a:lstStyle>
            <a:lvl1pPr>
              <a:defRPr/>
            </a:lvl1pPr>
          </a:lstStyle>
          <a:p>
            <a:pPr>
              <a:defRPr/>
            </a:pPr>
            <a:fld id="{D21A9438-037A-4144-848D-02738336779E}"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374381827"/>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5"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6" name="Rectangle 71"/>
          <p:cNvSpPr>
            <a:spLocks noGrp="1" noChangeArrowheads="1"/>
          </p:cNvSpPr>
          <p:nvPr>
            <p:ph type="sldNum" sz="quarter" idx="12"/>
          </p:nvPr>
        </p:nvSpPr>
        <p:spPr/>
        <p:txBody>
          <a:bodyPr/>
          <a:lstStyle>
            <a:lvl1pPr>
              <a:defRPr/>
            </a:lvl1pPr>
          </a:lstStyle>
          <a:p>
            <a:pPr>
              <a:defRPr/>
            </a:pPr>
            <a:fld id="{B00F5B45-37FA-44CF-952D-CC537734CACA}"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07332335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5"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6" name="Rectangle 71"/>
          <p:cNvSpPr>
            <a:spLocks noGrp="1" noChangeArrowheads="1"/>
          </p:cNvSpPr>
          <p:nvPr>
            <p:ph type="sldNum" sz="quarter" idx="12"/>
          </p:nvPr>
        </p:nvSpPr>
        <p:spPr/>
        <p:txBody>
          <a:bodyPr/>
          <a:lstStyle>
            <a:lvl1pPr>
              <a:defRPr/>
            </a:lvl1pPr>
          </a:lstStyle>
          <a:p>
            <a:pPr>
              <a:defRPr/>
            </a:pPr>
            <a:fld id="{904BE339-C199-404B-97FF-DA77D17F62F8}"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942872247"/>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6"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7" name="Rectangle 71"/>
          <p:cNvSpPr>
            <a:spLocks noGrp="1" noChangeArrowheads="1"/>
          </p:cNvSpPr>
          <p:nvPr>
            <p:ph type="sldNum" sz="quarter" idx="12"/>
          </p:nvPr>
        </p:nvSpPr>
        <p:spPr/>
        <p:txBody>
          <a:bodyPr/>
          <a:lstStyle>
            <a:lvl1pPr>
              <a:defRPr/>
            </a:lvl1pPr>
          </a:lstStyle>
          <a:p>
            <a:pPr>
              <a:defRPr/>
            </a:pPr>
            <a:fld id="{B19B6929-EE18-4735-ADEC-C300C3BEF186}"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486391077"/>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8"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9" name="Rectangle 71"/>
          <p:cNvSpPr>
            <a:spLocks noGrp="1" noChangeArrowheads="1"/>
          </p:cNvSpPr>
          <p:nvPr>
            <p:ph type="sldNum" sz="quarter" idx="12"/>
          </p:nvPr>
        </p:nvSpPr>
        <p:spPr/>
        <p:txBody>
          <a:bodyPr/>
          <a:lstStyle>
            <a:lvl1pPr>
              <a:defRPr/>
            </a:lvl1pPr>
          </a:lstStyle>
          <a:p>
            <a:pPr>
              <a:defRPr/>
            </a:pPr>
            <a:fld id="{74BA9C6E-392A-47F3-A8AA-895975CCAAA6}"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215942328"/>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4"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5" name="Rectangle 71"/>
          <p:cNvSpPr>
            <a:spLocks noGrp="1" noChangeArrowheads="1"/>
          </p:cNvSpPr>
          <p:nvPr>
            <p:ph type="sldNum" sz="quarter" idx="12"/>
          </p:nvPr>
        </p:nvSpPr>
        <p:spPr/>
        <p:txBody>
          <a:bodyPr/>
          <a:lstStyle>
            <a:lvl1pPr>
              <a:defRPr/>
            </a:lvl1pPr>
          </a:lstStyle>
          <a:p>
            <a:pPr>
              <a:defRPr/>
            </a:pPr>
            <a:fld id="{F067AB27-F220-421D-A3B0-014B3CDBC3E4}"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689177087"/>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3"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4" name="Rectangle 71"/>
          <p:cNvSpPr>
            <a:spLocks noGrp="1" noChangeArrowheads="1"/>
          </p:cNvSpPr>
          <p:nvPr>
            <p:ph type="sldNum" sz="quarter" idx="12"/>
          </p:nvPr>
        </p:nvSpPr>
        <p:spPr/>
        <p:txBody>
          <a:bodyPr/>
          <a:lstStyle>
            <a:lvl1pPr>
              <a:defRPr/>
            </a:lvl1pPr>
          </a:lstStyle>
          <a:p>
            <a:pPr>
              <a:defRPr/>
            </a:pPr>
            <a:fld id="{966EC4D8-C298-4802-8252-5982DA661E58}"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141913077"/>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6"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7" name="Rectangle 71"/>
          <p:cNvSpPr>
            <a:spLocks noGrp="1" noChangeArrowheads="1"/>
          </p:cNvSpPr>
          <p:nvPr>
            <p:ph type="sldNum" sz="quarter" idx="12"/>
          </p:nvPr>
        </p:nvSpPr>
        <p:spPr/>
        <p:txBody>
          <a:bodyPr/>
          <a:lstStyle>
            <a:lvl1pPr>
              <a:defRPr/>
            </a:lvl1pPr>
          </a:lstStyle>
          <a:p>
            <a:pPr>
              <a:defRPr/>
            </a:pPr>
            <a:fld id="{5150080A-6DED-40A9-9AD5-C4846B952961}"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53445455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CA6218-B018-457B-844F-BE280FA9140B}" type="datetimeFigureOut">
              <a:rPr lang="en-US" smtClean="0"/>
              <a:t>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53CA72-5E87-471E-926C-CD0E8C45E347}" type="slidenum">
              <a:rPr lang="en-US" smtClean="0"/>
              <a:t>‹#›</a:t>
            </a:fld>
            <a:endParaRPr lang="en-US"/>
          </a:p>
        </p:txBody>
      </p:sp>
    </p:spTree>
    <p:extLst>
      <p:ext uri="{BB962C8B-B14F-4D97-AF65-F5344CB8AC3E}">
        <p14:creationId xmlns:p14="http://schemas.microsoft.com/office/powerpoint/2010/main" val="173606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6"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7" name="Rectangle 71"/>
          <p:cNvSpPr>
            <a:spLocks noGrp="1" noChangeArrowheads="1"/>
          </p:cNvSpPr>
          <p:nvPr>
            <p:ph type="sldNum" sz="quarter" idx="12"/>
          </p:nvPr>
        </p:nvSpPr>
        <p:spPr/>
        <p:txBody>
          <a:bodyPr/>
          <a:lstStyle>
            <a:lvl1pPr>
              <a:defRPr/>
            </a:lvl1pPr>
          </a:lstStyle>
          <a:p>
            <a:pPr>
              <a:defRPr/>
            </a:pPr>
            <a:fld id="{93CEC61A-35BE-40AF-B6A8-41773A0CF952}"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13245816"/>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5"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6" name="Rectangle 71"/>
          <p:cNvSpPr>
            <a:spLocks noGrp="1" noChangeArrowheads="1"/>
          </p:cNvSpPr>
          <p:nvPr>
            <p:ph type="sldNum" sz="quarter" idx="12"/>
          </p:nvPr>
        </p:nvSpPr>
        <p:spPr/>
        <p:txBody>
          <a:bodyPr/>
          <a:lstStyle>
            <a:lvl1pPr>
              <a:defRPr/>
            </a:lvl1pPr>
          </a:lstStyle>
          <a:p>
            <a:pPr>
              <a:defRPr/>
            </a:pPr>
            <a:fld id="{7528954E-F823-459A-B65A-AFBA14ABB757}"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025948289"/>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483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5"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6" name="Rectangle 71"/>
          <p:cNvSpPr>
            <a:spLocks noGrp="1" noChangeArrowheads="1"/>
          </p:cNvSpPr>
          <p:nvPr>
            <p:ph type="sldNum" sz="quarter" idx="12"/>
          </p:nvPr>
        </p:nvSpPr>
        <p:spPr/>
        <p:txBody>
          <a:bodyPr/>
          <a:lstStyle>
            <a:lvl1pPr>
              <a:defRPr/>
            </a:lvl1pPr>
          </a:lstStyle>
          <a:p>
            <a:pPr>
              <a:defRPr/>
            </a:pPr>
            <a:fld id="{5635FB1B-F2D1-47B1-8F79-8D813081CDD3}"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773343199"/>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7"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8" name="Rectangle 71"/>
          <p:cNvSpPr>
            <a:spLocks noGrp="1" noChangeArrowheads="1"/>
          </p:cNvSpPr>
          <p:nvPr>
            <p:ph type="sldNum" sz="quarter" idx="12"/>
          </p:nvPr>
        </p:nvSpPr>
        <p:spPr/>
        <p:txBody>
          <a:bodyPr/>
          <a:lstStyle>
            <a:lvl1pPr>
              <a:defRPr/>
            </a:lvl1pPr>
          </a:lstStyle>
          <a:p>
            <a:pPr>
              <a:defRPr/>
            </a:pPr>
            <a:fld id="{281500A0-E088-4E55-9D30-E2629DBB35EA}"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021310717"/>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6"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7" name="Rectangle 71"/>
          <p:cNvSpPr>
            <a:spLocks noGrp="1" noChangeArrowheads="1"/>
          </p:cNvSpPr>
          <p:nvPr>
            <p:ph type="sldNum" sz="quarter" idx="12"/>
          </p:nvPr>
        </p:nvSpPr>
        <p:spPr/>
        <p:txBody>
          <a:bodyPr/>
          <a:lstStyle>
            <a:lvl1pPr>
              <a:defRPr/>
            </a:lvl1pPr>
          </a:lstStyle>
          <a:p>
            <a:pPr>
              <a:defRPr/>
            </a:pPr>
            <a:fld id="{FDA07CD0-9ACA-4011-BC89-262B5AC31636}"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4282533431"/>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48200" y="1600200"/>
            <a:ext cx="4038600" cy="4525963"/>
          </a:xfrm>
        </p:spPr>
        <p:txBody>
          <a:bodyPr/>
          <a:lstStyle/>
          <a:p>
            <a:pPr lvl="0"/>
            <a:endParaRPr lang="en-US" noProof="0" smtClean="0"/>
          </a:p>
        </p:txBody>
      </p:sp>
      <p:sp>
        <p:nvSpPr>
          <p:cNvPr id="5"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6"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7" name="Rectangle 71"/>
          <p:cNvSpPr>
            <a:spLocks noGrp="1" noChangeArrowheads="1"/>
          </p:cNvSpPr>
          <p:nvPr>
            <p:ph type="sldNum" sz="quarter" idx="12"/>
          </p:nvPr>
        </p:nvSpPr>
        <p:spPr/>
        <p:txBody>
          <a:bodyPr/>
          <a:lstStyle>
            <a:lvl1pPr>
              <a:defRPr/>
            </a:lvl1pPr>
          </a:lstStyle>
          <a:p>
            <a:pPr>
              <a:defRPr/>
            </a:pPr>
            <a:fld id="{DA854C5C-62A6-45E7-8566-E82BA87D9CDD}"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818890771"/>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175" y="4267200"/>
            <a:ext cx="9140825" cy="2590800"/>
            <a:chOff x="2" y="2688"/>
            <a:chExt cx="5758" cy="1632"/>
          </a:xfrm>
        </p:grpSpPr>
        <p:sp>
          <p:nvSpPr>
            <p:cNvPr id="5" name="Freeform 3"/>
            <p:cNvSpPr>
              <a:spLocks/>
            </p:cNvSpPr>
            <p:nvPr/>
          </p:nvSpPr>
          <p:spPr bwMode="hidden">
            <a:xfrm>
              <a:off x="2" y="2688"/>
              <a:ext cx="5758" cy="1632"/>
            </a:xfrm>
            <a:custGeom>
              <a:avLst/>
              <a:gdLst>
                <a:gd name="T0" fmla="*/ 5866 w 5740"/>
                <a:gd name="T1" fmla="*/ 5 h 4316"/>
                <a:gd name="T2" fmla="*/ 0 w 5740"/>
                <a:gd name="T3" fmla="*/ 5 h 4316"/>
                <a:gd name="T4" fmla="*/ 0 w 5740"/>
                <a:gd name="T5" fmla="*/ 0 h 4316"/>
                <a:gd name="T6" fmla="*/ 5866 w 5740"/>
                <a:gd name="T7" fmla="*/ 0 h 4316"/>
                <a:gd name="T8" fmla="*/ 5866 w 5740"/>
                <a:gd name="T9" fmla="*/ 5 h 4316"/>
                <a:gd name="T10" fmla="*/ 5866 w 5740"/>
                <a:gd name="T11" fmla="*/ 5 h 43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4316">
                  <a:moveTo>
                    <a:pt x="5740" y="4316"/>
                  </a:moveTo>
                  <a:lnTo>
                    <a:pt x="0" y="4316"/>
                  </a:lnTo>
                  <a:lnTo>
                    <a:pt x="0" y="0"/>
                  </a:lnTo>
                  <a:lnTo>
                    <a:pt x="5740" y="0"/>
                  </a:lnTo>
                  <a:lnTo>
                    <a:pt x="5740" y="431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grpSp>
          <p:nvGrpSpPr>
            <p:cNvPr id="6" name="Group 4"/>
            <p:cNvGrpSpPr>
              <a:grpSpLocks/>
            </p:cNvGrpSpPr>
            <p:nvPr userDrawn="1"/>
          </p:nvGrpSpPr>
          <p:grpSpPr bwMode="auto">
            <a:xfrm>
              <a:off x="3528" y="3715"/>
              <a:ext cx="792" cy="521"/>
              <a:chOff x="3527" y="3715"/>
              <a:chExt cx="792" cy="521"/>
            </a:xfrm>
          </p:grpSpPr>
          <p:sp>
            <p:nvSpPr>
              <p:cNvPr id="57"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58"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59"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60"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61"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62" name="Freeform 10"/>
              <p:cNvSpPr>
                <a:spLocks/>
              </p:cNvSpPr>
              <p:nvPr/>
            </p:nvSpPr>
            <p:spPr bwMode="hidden">
              <a:xfrm>
                <a:off x="3575" y="3715"/>
                <a:ext cx="383" cy="161"/>
              </a:xfrm>
              <a:custGeom>
                <a:avLst/>
                <a:gdLst>
                  <a:gd name="T0" fmla="*/ 376 w 382"/>
                  <a:gd name="T1" fmla="*/ 12 h 161"/>
                  <a:gd name="T2" fmla="*/ 257 w 382"/>
                  <a:gd name="T3" fmla="*/ 24 h 161"/>
                  <a:gd name="T4" fmla="*/ 149 w 382"/>
                  <a:gd name="T5" fmla="*/ 54 h 161"/>
                  <a:gd name="T6" fmla="*/ 101 w 382"/>
                  <a:gd name="T7" fmla="*/ 77 h 161"/>
                  <a:gd name="T8" fmla="*/ 59 w 382"/>
                  <a:gd name="T9" fmla="*/ 101 h 161"/>
                  <a:gd name="T10" fmla="*/ 24 w 382"/>
                  <a:gd name="T11" fmla="*/ 131 h 161"/>
                  <a:gd name="T12" fmla="*/ 0 w 382"/>
                  <a:gd name="T13" fmla="*/ 161 h 161"/>
                  <a:gd name="T14" fmla="*/ 0 w 382"/>
                  <a:gd name="T15" fmla="*/ 137 h 161"/>
                  <a:gd name="T16" fmla="*/ 29 w 382"/>
                  <a:gd name="T17" fmla="*/ 107 h 161"/>
                  <a:gd name="T18" fmla="*/ 65 w 382"/>
                  <a:gd name="T19" fmla="*/ 83 h 161"/>
                  <a:gd name="T20" fmla="*/ 155 w 382"/>
                  <a:gd name="T21" fmla="*/ 36 h 161"/>
                  <a:gd name="T22" fmla="*/ 257 w 382"/>
                  <a:gd name="T23" fmla="*/ 12 h 161"/>
                  <a:gd name="T24" fmla="*/ 376 w 382"/>
                  <a:gd name="T25" fmla="*/ 0 h 161"/>
                  <a:gd name="T26" fmla="*/ 376 w 382"/>
                  <a:gd name="T27" fmla="*/ 0 h 161"/>
                  <a:gd name="T28" fmla="*/ 382 w 382"/>
                  <a:gd name="T29" fmla="*/ 0 h 161"/>
                  <a:gd name="T30" fmla="*/ 382 w 382"/>
                  <a:gd name="T31" fmla="*/ 12 h 161"/>
                  <a:gd name="T32" fmla="*/ 376 w 382"/>
                  <a:gd name="T33" fmla="*/ 12 h 161"/>
                  <a:gd name="T34" fmla="*/ 376 w 382"/>
                  <a:gd name="T35" fmla="*/ 12 h 161"/>
                  <a:gd name="T36" fmla="*/ 376 w 382"/>
                  <a:gd name="T37" fmla="*/ 12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63" name="Freeform 11"/>
              <p:cNvSpPr>
                <a:spLocks/>
              </p:cNvSpPr>
              <p:nvPr/>
            </p:nvSpPr>
            <p:spPr bwMode="hidden">
              <a:xfrm>
                <a:off x="3695" y="4170"/>
                <a:ext cx="444" cy="66"/>
              </a:xfrm>
              <a:custGeom>
                <a:avLst/>
                <a:gdLst>
                  <a:gd name="T0" fmla="*/ 257 w 443"/>
                  <a:gd name="T1" fmla="*/ 54 h 66"/>
                  <a:gd name="T2" fmla="*/ 353 w 443"/>
                  <a:gd name="T3" fmla="*/ 48 h 66"/>
                  <a:gd name="T4" fmla="*/ 443 w 443"/>
                  <a:gd name="T5" fmla="*/ 24 h 66"/>
                  <a:gd name="T6" fmla="*/ 443 w 443"/>
                  <a:gd name="T7" fmla="*/ 36 h 66"/>
                  <a:gd name="T8" fmla="*/ 353 w 443"/>
                  <a:gd name="T9" fmla="*/ 60 h 66"/>
                  <a:gd name="T10" fmla="*/ 257 w 443"/>
                  <a:gd name="T11" fmla="*/ 66 h 66"/>
                  <a:gd name="T12" fmla="*/ 186 w 443"/>
                  <a:gd name="T13" fmla="*/ 60 h 66"/>
                  <a:gd name="T14" fmla="*/ 120 w 443"/>
                  <a:gd name="T15" fmla="*/ 48 h 66"/>
                  <a:gd name="T16" fmla="*/ 60 w 443"/>
                  <a:gd name="T17" fmla="*/ 36 h 66"/>
                  <a:gd name="T18" fmla="*/ 0 w 443"/>
                  <a:gd name="T19" fmla="*/ 12 h 66"/>
                  <a:gd name="T20" fmla="*/ 0 w 443"/>
                  <a:gd name="T21" fmla="*/ 0 h 66"/>
                  <a:gd name="T22" fmla="*/ 54 w 443"/>
                  <a:gd name="T23" fmla="*/ 24 h 66"/>
                  <a:gd name="T24" fmla="*/ 120 w 443"/>
                  <a:gd name="T25" fmla="*/ 36 h 66"/>
                  <a:gd name="T26" fmla="*/ 186 w 443"/>
                  <a:gd name="T27" fmla="*/ 48 h 66"/>
                  <a:gd name="T28" fmla="*/ 257 w 443"/>
                  <a:gd name="T29" fmla="*/ 54 h 66"/>
                  <a:gd name="T30" fmla="*/ 257 w 443"/>
                  <a:gd name="T31" fmla="*/ 5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64" name="Freeform 12"/>
              <p:cNvSpPr>
                <a:spLocks/>
              </p:cNvSpPr>
              <p:nvPr/>
            </p:nvSpPr>
            <p:spPr bwMode="hidden">
              <a:xfrm>
                <a:off x="3527" y="3906"/>
                <a:ext cx="89" cy="216"/>
              </a:xfrm>
              <a:custGeom>
                <a:avLst/>
                <a:gdLst>
                  <a:gd name="T0" fmla="*/ 12 w 89"/>
                  <a:gd name="T1" fmla="*/ 66 h 216"/>
                  <a:gd name="T2" fmla="*/ 18 w 89"/>
                  <a:gd name="T3" fmla="*/ 108 h 216"/>
                  <a:gd name="T4" fmla="*/ 36 w 89"/>
                  <a:gd name="T5" fmla="*/ 144 h 216"/>
                  <a:gd name="T6" fmla="*/ 60 w 89"/>
                  <a:gd name="T7" fmla="*/ 180 h 216"/>
                  <a:gd name="T8" fmla="*/ 89 w 89"/>
                  <a:gd name="T9" fmla="*/ 216 h 216"/>
                  <a:gd name="T10" fmla="*/ 72 w 89"/>
                  <a:gd name="T11" fmla="*/ 216 h 216"/>
                  <a:gd name="T12" fmla="*/ 42 w 89"/>
                  <a:gd name="T13" fmla="*/ 180 h 216"/>
                  <a:gd name="T14" fmla="*/ 18 w 89"/>
                  <a:gd name="T15" fmla="*/ 144 h 216"/>
                  <a:gd name="T16" fmla="*/ 6 w 89"/>
                  <a:gd name="T17" fmla="*/ 108 h 216"/>
                  <a:gd name="T18" fmla="*/ 0 w 89"/>
                  <a:gd name="T19" fmla="*/ 66 h 216"/>
                  <a:gd name="T20" fmla="*/ 0 w 89"/>
                  <a:gd name="T21" fmla="*/ 30 h 216"/>
                  <a:gd name="T22" fmla="*/ 12 w 89"/>
                  <a:gd name="T23" fmla="*/ 0 h 216"/>
                  <a:gd name="T24" fmla="*/ 30 w 89"/>
                  <a:gd name="T25" fmla="*/ 0 h 216"/>
                  <a:gd name="T26" fmla="*/ 18 w 89"/>
                  <a:gd name="T27" fmla="*/ 30 h 216"/>
                  <a:gd name="T28" fmla="*/ 12 w 89"/>
                  <a:gd name="T29" fmla="*/ 66 h 216"/>
                  <a:gd name="T30" fmla="*/ 12 w 89"/>
                  <a:gd name="T31" fmla="*/ 6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65" name="Freeform 13"/>
              <p:cNvSpPr>
                <a:spLocks/>
              </p:cNvSpPr>
              <p:nvPr/>
            </p:nvSpPr>
            <p:spPr bwMode="hidden">
              <a:xfrm>
                <a:off x="3569" y="3745"/>
                <a:ext cx="750" cy="461"/>
              </a:xfrm>
              <a:custGeom>
                <a:avLst/>
                <a:gdLst>
                  <a:gd name="T0" fmla="*/ 382 w 747"/>
                  <a:gd name="T1" fmla="*/ 443 h 461"/>
                  <a:gd name="T2" fmla="*/ 311 w 747"/>
                  <a:gd name="T3" fmla="*/ 437 h 461"/>
                  <a:gd name="T4" fmla="*/ 245 w 747"/>
                  <a:gd name="T5" fmla="*/ 425 h 461"/>
                  <a:gd name="T6" fmla="*/ 185 w 747"/>
                  <a:gd name="T7" fmla="*/ 407 h 461"/>
                  <a:gd name="T8" fmla="*/ 131 w 747"/>
                  <a:gd name="T9" fmla="*/ 383 h 461"/>
                  <a:gd name="T10" fmla="*/ 83 w 747"/>
                  <a:gd name="T11" fmla="*/ 347 h 461"/>
                  <a:gd name="T12" fmla="*/ 53 w 747"/>
                  <a:gd name="T13" fmla="*/ 311 h 461"/>
                  <a:gd name="T14" fmla="*/ 30 w 747"/>
                  <a:gd name="T15" fmla="*/ 269 h 461"/>
                  <a:gd name="T16" fmla="*/ 24 w 747"/>
                  <a:gd name="T17" fmla="*/ 227 h 461"/>
                  <a:gd name="T18" fmla="*/ 30 w 747"/>
                  <a:gd name="T19" fmla="*/ 185 h 461"/>
                  <a:gd name="T20" fmla="*/ 53 w 747"/>
                  <a:gd name="T21" fmla="*/ 143 h 461"/>
                  <a:gd name="T22" fmla="*/ 83 w 747"/>
                  <a:gd name="T23" fmla="*/ 107 h 461"/>
                  <a:gd name="T24" fmla="*/ 131 w 747"/>
                  <a:gd name="T25" fmla="*/ 77 h 461"/>
                  <a:gd name="T26" fmla="*/ 185 w 747"/>
                  <a:gd name="T27" fmla="*/ 47 h 461"/>
                  <a:gd name="T28" fmla="*/ 245 w 747"/>
                  <a:gd name="T29" fmla="*/ 30 h 461"/>
                  <a:gd name="T30" fmla="*/ 311 w 747"/>
                  <a:gd name="T31" fmla="*/ 18 h 461"/>
                  <a:gd name="T32" fmla="*/ 382 w 747"/>
                  <a:gd name="T33" fmla="*/ 12 h 461"/>
                  <a:gd name="T34" fmla="*/ 478 w 747"/>
                  <a:gd name="T35" fmla="*/ 18 h 461"/>
                  <a:gd name="T36" fmla="*/ 562 w 747"/>
                  <a:gd name="T37" fmla="*/ 41 h 461"/>
                  <a:gd name="T38" fmla="*/ 562 w 747"/>
                  <a:gd name="T39" fmla="*/ 36 h 461"/>
                  <a:gd name="T40" fmla="*/ 562 w 747"/>
                  <a:gd name="T41" fmla="*/ 30 h 461"/>
                  <a:gd name="T42" fmla="*/ 478 w 747"/>
                  <a:gd name="T43" fmla="*/ 6 h 461"/>
                  <a:gd name="T44" fmla="*/ 382 w 747"/>
                  <a:gd name="T45" fmla="*/ 0 h 461"/>
                  <a:gd name="T46" fmla="*/ 305 w 747"/>
                  <a:gd name="T47" fmla="*/ 6 h 461"/>
                  <a:gd name="T48" fmla="*/ 233 w 747"/>
                  <a:gd name="T49" fmla="*/ 18 h 461"/>
                  <a:gd name="T50" fmla="*/ 167 w 747"/>
                  <a:gd name="T51" fmla="*/ 41 h 461"/>
                  <a:gd name="T52" fmla="*/ 113 w 747"/>
                  <a:gd name="T53" fmla="*/ 65 h 461"/>
                  <a:gd name="T54" fmla="*/ 65 w 747"/>
                  <a:gd name="T55" fmla="*/ 101 h 461"/>
                  <a:gd name="T56" fmla="*/ 30 w 747"/>
                  <a:gd name="T57" fmla="*/ 137 h 461"/>
                  <a:gd name="T58" fmla="*/ 6 w 747"/>
                  <a:gd name="T59" fmla="*/ 179 h 461"/>
                  <a:gd name="T60" fmla="*/ 0 w 747"/>
                  <a:gd name="T61" fmla="*/ 227 h 461"/>
                  <a:gd name="T62" fmla="*/ 6 w 747"/>
                  <a:gd name="T63" fmla="*/ 275 h 461"/>
                  <a:gd name="T64" fmla="*/ 30 w 747"/>
                  <a:gd name="T65" fmla="*/ 317 h 461"/>
                  <a:gd name="T66" fmla="*/ 65 w 747"/>
                  <a:gd name="T67" fmla="*/ 359 h 461"/>
                  <a:gd name="T68" fmla="*/ 113 w 747"/>
                  <a:gd name="T69" fmla="*/ 395 h 461"/>
                  <a:gd name="T70" fmla="*/ 167 w 747"/>
                  <a:gd name="T71" fmla="*/ 419 h 461"/>
                  <a:gd name="T72" fmla="*/ 233 w 747"/>
                  <a:gd name="T73" fmla="*/ 443 h 461"/>
                  <a:gd name="T74" fmla="*/ 305 w 747"/>
                  <a:gd name="T75" fmla="*/ 455 h 461"/>
                  <a:gd name="T76" fmla="*/ 382 w 747"/>
                  <a:gd name="T77" fmla="*/ 461 h 461"/>
                  <a:gd name="T78" fmla="*/ 448 w 747"/>
                  <a:gd name="T79" fmla="*/ 455 h 461"/>
                  <a:gd name="T80" fmla="*/ 508 w 747"/>
                  <a:gd name="T81" fmla="*/ 449 h 461"/>
                  <a:gd name="T82" fmla="*/ 609 w 747"/>
                  <a:gd name="T83" fmla="*/ 413 h 461"/>
                  <a:gd name="T84" fmla="*/ 657 w 747"/>
                  <a:gd name="T85" fmla="*/ 389 h 461"/>
                  <a:gd name="T86" fmla="*/ 693 w 747"/>
                  <a:gd name="T87" fmla="*/ 359 h 461"/>
                  <a:gd name="T88" fmla="*/ 723 w 747"/>
                  <a:gd name="T89" fmla="*/ 329 h 461"/>
                  <a:gd name="T90" fmla="*/ 747 w 747"/>
                  <a:gd name="T91" fmla="*/ 293 h 461"/>
                  <a:gd name="T92" fmla="*/ 741 w 747"/>
                  <a:gd name="T93" fmla="*/ 287 h 461"/>
                  <a:gd name="T94" fmla="*/ 729 w 747"/>
                  <a:gd name="T95" fmla="*/ 281 h 461"/>
                  <a:gd name="T96" fmla="*/ 711 w 747"/>
                  <a:gd name="T97" fmla="*/ 317 h 461"/>
                  <a:gd name="T98" fmla="*/ 681 w 747"/>
                  <a:gd name="T99" fmla="*/ 347 h 461"/>
                  <a:gd name="T100" fmla="*/ 645 w 747"/>
                  <a:gd name="T101" fmla="*/ 377 h 461"/>
                  <a:gd name="T102" fmla="*/ 604 w 747"/>
                  <a:gd name="T103" fmla="*/ 401 h 461"/>
                  <a:gd name="T104" fmla="*/ 502 w 747"/>
                  <a:gd name="T105" fmla="*/ 431 h 461"/>
                  <a:gd name="T106" fmla="*/ 442 w 747"/>
                  <a:gd name="T107" fmla="*/ 443 h 461"/>
                  <a:gd name="T108" fmla="*/ 382 w 747"/>
                  <a:gd name="T109" fmla="*/ 443 h 461"/>
                  <a:gd name="T110" fmla="*/ 382 w 747"/>
                  <a:gd name="T111" fmla="*/ 44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66" name="Freeform 14"/>
              <p:cNvSpPr>
                <a:spLocks/>
              </p:cNvSpPr>
              <p:nvPr/>
            </p:nvSpPr>
            <p:spPr bwMode="hidden">
              <a:xfrm>
                <a:off x="4037" y="3721"/>
                <a:ext cx="96" cy="30"/>
              </a:xfrm>
              <a:custGeom>
                <a:avLst/>
                <a:gdLst>
                  <a:gd name="T0" fmla="*/ 0 w 96"/>
                  <a:gd name="T1" fmla="*/ 0 h 30"/>
                  <a:gd name="T2" fmla="*/ 0 w 96"/>
                  <a:gd name="T3" fmla="*/ 12 h 30"/>
                  <a:gd name="T4" fmla="*/ 48 w 96"/>
                  <a:gd name="T5" fmla="*/ 18 h 30"/>
                  <a:gd name="T6" fmla="*/ 96 w 96"/>
                  <a:gd name="T7" fmla="*/ 30 h 30"/>
                  <a:gd name="T8" fmla="*/ 96 w 96"/>
                  <a:gd name="T9" fmla="*/ 24 h 30"/>
                  <a:gd name="T10" fmla="*/ 96 w 96"/>
                  <a:gd name="T11" fmla="*/ 18 h 30"/>
                  <a:gd name="T12" fmla="*/ 48 w 96"/>
                  <a:gd name="T13" fmla="*/ 12 h 30"/>
                  <a:gd name="T14" fmla="*/ 0 w 96"/>
                  <a:gd name="T15" fmla="*/ 0 h 30"/>
                  <a:gd name="T16" fmla="*/ 0 w 96"/>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67"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grpSp>
        <p:grpSp>
          <p:nvGrpSpPr>
            <p:cNvPr id="7" name="Group 16"/>
            <p:cNvGrpSpPr>
              <a:grpSpLocks/>
            </p:cNvGrpSpPr>
            <p:nvPr userDrawn="1"/>
          </p:nvGrpSpPr>
          <p:grpSpPr bwMode="auto">
            <a:xfrm>
              <a:off x="1776" y="3631"/>
              <a:ext cx="1626" cy="683"/>
              <a:chOff x="1776" y="3631"/>
              <a:chExt cx="1626" cy="683"/>
            </a:xfrm>
          </p:grpSpPr>
          <p:sp>
            <p:nvSpPr>
              <p:cNvPr id="39"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40"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41"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42"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43"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44"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45"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46"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47" name="Freeform 25"/>
              <p:cNvSpPr>
                <a:spLocks/>
              </p:cNvSpPr>
              <p:nvPr/>
            </p:nvSpPr>
            <p:spPr bwMode="hidden">
              <a:xfrm>
                <a:off x="2585" y="3822"/>
                <a:ext cx="449" cy="186"/>
              </a:xfrm>
              <a:custGeom>
                <a:avLst/>
                <a:gdLst>
                  <a:gd name="T0" fmla="*/ 6 w 448"/>
                  <a:gd name="T1" fmla="*/ 6 h 186"/>
                  <a:gd name="T2" fmla="*/ 78 w 448"/>
                  <a:gd name="T3" fmla="*/ 12 h 186"/>
                  <a:gd name="T4" fmla="*/ 150 w 448"/>
                  <a:gd name="T5" fmla="*/ 18 h 186"/>
                  <a:gd name="T6" fmla="*/ 215 w 448"/>
                  <a:gd name="T7" fmla="*/ 36 h 186"/>
                  <a:gd name="T8" fmla="*/ 275 w 448"/>
                  <a:gd name="T9" fmla="*/ 60 h 186"/>
                  <a:gd name="T10" fmla="*/ 329 w 448"/>
                  <a:gd name="T11" fmla="*/ 84 h 186"/>
                  <a:gd name="T12" fmla="*/ 377 w 448"/>
                  <a:gd name="T13" fmla="*/ 114 h 186"/>
                  <a:gd name="T14" fmla="*/ 419 w 448"/>
                  <a:gd name="T15" fmla="*/ 150 h 186"/>
                  <a:gd name="T16" fmla="*/ 448 w 448"/>
                  <a:gd name="T17" fmla="*/ 186 h 186"/>
                  <a:gd name="T18" fmla="*/ 448 w 448"/>
                  <a:gd name="T19" fmla="*/ 162 h 186"/>
                  <a:gd name="T20" fmla="*/ 413 w 448"/>
                  <a:gd name="T21" fmla="*/ 126 h 186"/>
                  <a:gd name="T22" fmla="*/ 371 w 448"/>
                  <a:gd name="T23" fmla="*/ 96 h 186"/>
                  <a:gd name="T24" fmla="*/ 323 w 448"/>
                  <a:gd name="T25" fmla="*/ 66 h 186"/>
                  <a:gd name="T26" fmla="*/ 269 w 448"/>
                  <a:gd name="T27" fmla="*/ 48 h 186"/>
                  <a:gd name="T28" fmla="*/ 144 w 448"/>
                  <a:gd name="T29" fmla="*/ 12 h 186"/>
                  <a:gd name="T30" fmla="*/ 78 w 448"/>
                  <a:gd name="T31" fmla="*/ 6 h 186"/>
                  <a:gd name="T32" fmla="*/ 6 w 448"/>
                  <a:gd name="T33" fmla="*/ 0 h 186"/>
                  <a:gd name="T34" fmla="*/ 0 w 448"/>
                  <a:gd name="T35" fmla="*/ 0 h 186"/>
                  <a:gd name="T36" fmla="*/ 0 w 448"/>
                  <a:gd name="T37" fmla="*/ 0 h 186"/>
                  <a:gd name="T38" fmla="*/ 0 w 448"/>
                  <a:gd name="T39" fmla="*/ 6 h 186"/>
                  <a:gd name="T40" fmla="*/ 0 w 448"/>
                  <a:gd name="T41" fmla="*/ 6 h 186"/>
                  <a:gd name="T42" fmla="*/ 6 w 448"/>
                  <a:gd name="T43" fmla="*/ 6 h 186"/>
                  <a:gd name="T44" fmla="*/ 6 w 448"/>
                  <a:gd name="T45" fmla="*/ 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48" name="Freeform 26"/>
              <p:cNvSpPr>
                <a:spLocks/>
              </p:cNvSpPr>
              <p:nvPr/>
            </p:nvSpPr>
            <p:spPr bwMode="hidden">
              <a:xfrm>
                <a:off x="2142" y="3852"/>
                <a:ext cx="892" cy="462"/>
              </a:xfrm>
              <a:custGeom>
                <a:avLst/>
                <a:gdLst>
                  <a:gd name="T0" fmla="*/ 23 w 890"/>
                  <a:gd name="T1" fmla="*/ 276 h 462"/>
                  <a:gd name="T2" fmla="*/ 29 w 890"/>
                  <a:gd name="T3" fmla="*/ 222 h 462"/>
                  <a:gd name="T4" fmla="*/ 59 w 890"/>
                  <a:gd name="T5" fmla="*/ 174 h 462"/>
                  <a:gd name="T6" fmla="*/ 95 w 890"/>
                  <a:gd name="T7" fmla="*/ 132 h 462"/>
                  <a:gd name="T8" fmla="*/ 149 w 890"/>
                  <a:gd name="T9" fmla="*/ 96 h 462"/>
                  <a:gd name="T10" fmla="*/ 209 w 890"/>
                  <a:gd name="T11" fmla="*/ 60 h 462"/>
                  <a:gd name="T12" fmla="*/ 281 w 890"/>
                  <a:gd name="T13" fmla="*/ 36 h 462"/>
                  <a:gd name="T14" fmla="*/ 364 w 890"/>
                  <a:gd name="T15" fmla="*/ 24 h 462"/>
                  <a:gd name="T16" fmla="*/ 448 w 890"/>
                  <a:gd name="T17" fmla="*/ 18 h 462"/>
                  <a:gd name="T18" fmla="*/ 532 w 890"/>
                  <a:gd name="T19" fmla="*/ 24 h 462"/>
                  <a:gd name="T20" fmla="*/ 609 w 890"/>
                  <a:gd name="T21" fmla="*/ 36 h 462"/>
                  <a:gd name="T22" fmla="*/ 681 w 890"/>
                  <a:gd name="T23" fmla="*/ 60 h 462"/>
                  <a:gd name="T24" fmla="*/ 741 w 890"/>
                  <a:gd name="T25" fmla="*/ 96 h 462"/>
                  <a:gd name="T26" fmla="*/ 795 w 890"/>
                  <a:gd name="T27" fmla="*/ 132 h 462"/>
                  <a:gd name="T28" fmla="*/ 831 w 890"/>
                  <a:gd name="T29" fmla="*/ 174 h 462"/>
                  <a:gd name="T30" fmla="*/ 861 w 890"/>
                  <a:gd name="T31" fmla="*/ 222 h 462"/>
                  <a:gd name="T32" fmla="*/ 867 w 890"/>
                  <a:gd name="T33" fmla="*/ 276 h 462"/>
                  <a:gd name="T34" fmla="*/ 855 w 890"/>
                  <a:gd name="T35" fmla="*/ 330 h 462"/>
                  <a:gd name="T36" fmla="*/ 831 w 890"/>
                  <a:gd name="T37" fmla="*/ 378 h 462"/>
                  <a:gd name="T38" fmla="*/ 783 w 890"/>
                  <a:gd name="T39" fmla="*/ 426 h 462"/>
                  <a:gd name="T40" fmla="*/ 723 w 890"/>
                  <a:gd name="T41" fmla="*/ 462 h 462"/>
                  <a:gd name="T42" fmla="*/ 765 w 890"/>
                  <a:gd name="T43" fmla="*/ 462 h 462"/>
                  <a:gd name="T44" fmla="*/ 819 w 890"/>
                  <a:gd name="T45" fmla="*/ 426 h 462"/>
                  <a:gd name="T46" fmla="*/ 855 w 890"/>
                  <a:gd name="T47" fmla="*/ 378 h 462"/>
                  <a:gd name="T48" fmla="*/ 884 w 890"/>
                  <a:gd name="T49" fmla="*/ 330 h 462"/>
                  <a:gd name="T50" fmla="*/ 890 w 890"/>
                  <a:gd name="T51" fmla="*/ 276 h 462"/>
                  <a:gd name="T52" fmla="*/ 884 w 890"/>
                  <a:gd name="T53" fmla="*/ 222 h 462"/>
                  <a:gd name="T54" fmla="*/ 855 w 890"/>
                  <a:gd name="T55" fmla="*/ 168 h 462"/>
                  <a:gd name="T56" fmla="*/ 813 w 890"/>
                  <a:gd name="T57" fmla="*/ 120 h 462"/>
                  <a:gd name="T58" fmla="*/ 759 w 890"/>
                  <a:gd name="T59" fmla="*/ 84 h 462"/>
                  <a:gd name="T60" fmla="*/ 693 w 890"/>
                  <a:gd name="T61" fmla="*/ 48 h 462"/>
                  <a:gd name="T62" fmla="*/ 621 w 890"/>
                  <a:gd name="T63" fmla="*/ 24 h 462"/>
                  <a:gd name="T64" fmla="*/ 538 w 890"/>
                  <a:gd name="T65" fmla="*/ 6 h 462"/>
                  <a:gd name="T66" fmla="*/ 448 w 890"/>
                  <a:gd name="T67" fmla="*/ 0 h 462"/>
                  <a:gd name="T68" fmla="*/ 358 w 890"/>
                  <a:gd name="T69" fmla="*/ 6 h 462"/>
                  <a:gd name="T70" fmla="*/ 275 w 890"/>
                  <a:gd name="T71" fmla="*/ 24 h 462"/>
                  <a:gd name="T72" fmla="*/ 197 w 890"/>
                  <a:gd name="T73" fmla="*/ 48 h 462"/>
                  <a:gd name="T74" fmla="*/ 131 w 890"/>
                  <a:gd name="T75" fmla="*/ 84 h 462"/>
                  <a:gd name="T76" fmla="*/ 77 w 890"/>
                  <a:gd name="T77" fmla="*/ 120 h 462"/>
                  <a:gd name="T78" fmla="*/ 35 w 890"/>
                  <a:gd name="T79" fmla="*/ 168 h 462"/>
                  <a:gd name="T80" fmla="*/ 12 w 890"/>
                  <a:gd name="T81" fmla="*/ 222 h 462"/>
                  <a:gd name="T82" fmla="*/ 0 w 890"/>
                  <a:gd name="T83" fmla="*/ 276 h 462"/>
                  <a:gd name="T84" fmla="*/ 6 w 890"/>
                  <a:gd name="T85" fmla="*/ 330 h 462"/>
                  <a:gd name="T86" fmla="*/ 35 w 890"/>
                  <a:gd name="T87" fmla="*/ 378 h 462"/>
                  <a:gd name="T88" fmla="*/ 71 w 890"/>
                  <a:gd name="T89" fmla="*/ 426 h 462"/>
                  <a:gd name="T90" fmla="*/ 125 w 890"/>
                  <a:gd name="T91" fmla="*/ 462 h 462"/>
                  <a:gd name="T92" fmla="*/ 167 w 890"/>
                  <a:gd name="T93" fmla="*/ 462 h 462"/>
                  <a:gd name="T94" fmla="*/ 107 w 890"/>
                  <a:gd name="T95" fmla="*/ 426 h 462"/>
                  <a:gd name="T96" fmla="*/ 59 w 890"/>
                  <a:gd name="T97" fmla="*/ 378 h 462"/>
                  <a:gd name="T98" fmla="*/ 35 w 890"/>
                  <a:gd name="T99" fmla="*/ 330 h 462"/>
                  <a:gd name="T100" fmla="*/ 23 w 890"/>
                  <a:gd name="T101" fmla="*/ 276 h 462"/>
                  <a:gd name="T102" fmla="*/ 23 w 890"/>
                  <a:gd name="T103" fmla="*/ 27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49" name="Freeform 27"/>
              <p:cNvSpPr>
                <a:spLocks/>
              </p:cNvSpPr>
              <p:nvPr/>
            </p:nvSpPr>
            <p:spPr bwMode="hidden">
              <a:xfrm>
                <a:off x="2082" y="3828"/>
                <a:ext cx="407" cy="486"/>
              </a:xfrm>
              <a:custGeom>
                <a:avLst/>
                <a:gdLst>
                  <a:gd name="T0" fmla="*/ 18 w 406"/>
                  <a:gd name="T1" fmla="*/ 300 h 486"/>
                  <a:gd name="T2" fmla="*/ 24 w 406"/>
                  <a:gd name="T3" fmla="*/ 246 h 486"/>
                  <a:gd name="T4" fmla="*/ 48 w 406"/>
                  <a:gd name="T5" fmla="*/ 198 h 486"/>
                  <a:gd name="T6" fmla="*/ 83 w 406"/>
                  <a:gd name="T7" fmla="*/ 150 h 486"/>
                  <a:gd name="T8" fmla="*/ 131 w 406"/>
                  <a:gd name="T9" fmla="*/ 108 h 486"/>
                  <a:gd name="T10" fmla="*/ 185 w 406"/>
                  <a:gd name="T11" fmla="*/ 72 h 486"/>
                  <a:gd name="T12" fmla="*/ 251 w 406"/>
                  <a:gd name="T13" fmla="*/ 42 h 486"/>
                  <a:gd name="T14" fmla="*/ 329 w 406"/>
                  <a:gd name="T15" fmla="*/ 24 h 486"/>
                  <a:gd name="T16" fmla="*/ 406 w 406"/>
                  <a:gd name="T17" fmla="*/ 6 h 486"/>
                  <a:gd name="T18" fmla="*/ 406 w 406"/>
                  <a:gd name="T19" fmla="*/ 0 h 486"/>
                  <a:gd name="T20" fmla="*/ 323 w 406"/>
                  <a:gd name="T21" fmla="*/ 12 h 486"/>
                  <a:gd name="T22" fmla="*/ 245 w 406"/>
                  <a:gd name="T23" fmla="*/ 36 h 486"/>
                  <a:gd name="T24" fmla="*/ 179 w 406"/>
                  <a:gd name="T25" fmla="*/ 66 h 486"/>
                  <a:gd name="T26" fmla="*/ 119 w 406"/>
                  <a:gd name="T27" fmla="*/ 102 h 486"/>
                  <a:gd name="T28" fmla="*/ 72 w 406"/>
                  <a:gd name="T29" fmla="*/ 144 h 486"/>
                  <a:gd name="T30" fmla="*/ 30 w 406"/>
                  <a:gd name="T31" fmla="*/ 192 h 486"/>
                  <a:gd name="T32" fmla="*/ 6 w 406"/>
                  <a:gd name="T33" fmla="*/ 246 h 486"/>
                  <a:gd name="T34" fmla="*/ 0 w 406"/>
                  <a:gd name="T35" fmla="*/ 300 h 486"/>
                  <a:gd name="T36" fmla="*/ 6 w 406"/>
                  <a:gd name="T37" fmla="*/ 348 h 486"/>
                  <a:gd name="T38" fmla="*/ 30 w 406"/>
                  <a:gd name="T39" fmla="*/ 396 h 486"/>
                  <a:gd name="T40" fmla="*/ 66 w 406"/>
                  <a:gd name="T41" fmla="*/ 444 h 486"/>
                  <a:gd name="T42" fmla="*/ 107 w 406"/>
                  <a:gd name="T43" fmla="*/ 486 h 486"/>
                  <a:gd name="T44" fmla="*/ 131 w 406"/>
                  <a:gd name="T45" fmla="*/ 486 h 486"/>
                  <a:gd name="T46" fmla="*/ 83 w 406"/>
                  <a:gd name="T47" fmla="*/ 450 h 486"/>
                  <a:gd name="T48" fmla="*/ 48 w 406"/>
                  <a:gd name="T49" fmla="*/ 402 h 486"/>
                  <a:gd name="T50" fmla="*/ 24 w 406"/>
                  <a:gd name="T51" fmla="*/ 354 h 486"/>
                  <a:gd name="T52" fmla="*/ 18 w 406"/>
                  <a:gd name="T53" fmla="*/ 300 h 486"/>
                  <a:gd name="T54" fmla="*/ 18 w 406"/>
                  <a:gd name="T55" fmla="*/ 30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50" name="Freeform 28"/>
              <p:cNvSpPr>
                <a:spLocks/>
              </p:cNvSpPr>
              <p:nvPr/>
            </p:nvSpPr>
            <p:spPr bwMode="hidden">
              <a:xfrm>
                <a:off x="2987" y="4044"/>
                <a:ext cx="108" cy="252"/>
              </a:xfrm>
              <a:custGeom>
                <a:avLst/>
                <a:gdLst>
                  <a:gd name="T0" fmla="*/ 89 w 107"/>
                  <a:gd name="T1" fmla="*/ 84 h 252"/>
                  <a:gd name="T2" fmla="*/ 83 w 107"/>
                  <a:gd name="T3" fmla="*/ 132 h 252"/>
                  <a:gd name="T4" fmla="*/ 65 w 107"/>
                  <a:gd name="T5" fmla="*/ 174 h 252"/>
                  <a:gd name="T6" fmla="*/ 36 w 107"/>
                  <a:gd name="T7" fmla="*/ 216 h 252"/>
                  <a:gd name="T8" fmla="*/ 0 w 107"/>
                  <a:gd name="T9" fmla="*/ 252 h 252"/>
                  <a:gd name="T10" fmla="*/ 18 w 107"/>
                  <a:gd name="T11" fmla="*/ 252 h 252"/>
                  <a:gd name="T12" fmla="*/ 53 w 107"/>
                  <a:gd name="T13" fmla="*/ 216 h 252"/>
                  <a:gd name="T14" fmla="*/ 83 w 107"/>
                  <a:gd name="T15" fmla="*/ 174 h 252"/>
                  <a:gd name="T16" fmla="*/ 101 w 107"/>
                  <a:gd name="T17" fmla="*/ 132 h 252"/>
                  <a:gd name="T18" fmla="*/ 107 w 107"/>
                  <a:gd name="T19" fmla="*/ 84 h 252"/>
                  <a:gd name="T20" fmla="*/ 101 w 107"/>
                  <a:gd name="T21" fmla="*/ 42 h 252"/>
                  <a:gd name="T22" fmla="*/ 89 w 107"/>
                  <a:gd name="T23" fmla="*/ 0 h 252"/>
                  <a:gd name="T24" fmla="*/ 65 w 107"/>
                  <a:gd name="T25" fmla="*/ 0 h 252"/>
                  <a:gd name="T26" fmla="*/ 83 w 107"/>
                  <a:gd name="T27" fmla="*/ 42 h 252"/>
                  <a:gd name="T28" fmla="*/ 89 w 107"/>
                  <a:gd name="T29" fmla="*/ 84 h 252"/>
                  <a:gd name="T30" fmla="*/ 89 w 107"/>
                  <a:gd name="T31" fmla="*/ 84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51" name="Freeform 29"/>
              <p:cNvSpPr>
                <a:spLocks/>
              </p:cNvSpPr>
              <p:nvPr/>
            </p:nvSpPr>
            <p:spPr bwMode="hidden">
              <a:xfrm>
                <a:off x="2068" y="3685"/>
                <a:ext cx="835" cy="150"/>
              </a:xfrm>
              <a:custGeom>
                <a:avLst/>
                <a:gdLst>
                  <a:gd name="T0" fmla="*/ 518 w 835"/>
                  <a:gd name="T1" fmla="*/ 18 h 150"/>
                  <a:gd name="T2" fmla="*/ 597 w 835"/>
                  <a:gd name="T3" fmla="*/ 24 h 150"/>
                  <a:gd name="T4" fmla="*/ 682 w 835"/>
                  <a:gd name="T5" fmla="*/ 30 h 150"/>
                  <a:gd name="T6" fmla="*/ 755 w 835"/>
                  <a:gd name="T7" fmla="*/ 42 h 150"/>
                  <a:gd name="T8" fmla="*/ 828 w 835"/>
                  <a:gd name="T9" fmla="*/ 60 h 150"/>
                  <a:gd name="T10" fmla="*/ 835 w 835"/>
                  <a:gd name="T11" fmla="*/ 42 h 150"/>
                  <a:gd name="T12" fmla="*/ 761 w 835"/>
                  <a:gd name="T13" fmla="*/ 24 h 150"/>
                  <a:gd name="T14" fmla="*/ 688 w 835"/>
                  <a:gd name="T15" fmla="*/ 12 h 150"/>
                  <a:gd name="T16" fmla="*/ 603 w 835"/>
                  <a:gd name="T17" fmla="*/ 6 h 150"/>
                  <a:gd name="T18" fmla="*/ 518 w 835"/>
                  <a:gd name="T19" fmla="*/ 0 h 150"/>
                  <a:gd name="T20" fmla="*/ 372 w 835"/>
                  <a:gd name="T21" fmla="*/ 12 h 150"/>
                  <a:gd name="T22" fmla="*/ 232 w 835"/>
                  <a:gd name="T23" fmla="*/ 36 h 150"/>
                  <a:gd name="T24" fmla="*/ 110 w 835"/>
                  <a:gd name="T25" fmla="*/ 78 h 150"/>
                  <a:gd name="T26" fmla="*/ 0 w 835"/>
                  <a:gd name="T27" fmla="*/ 132 h 150"/>
                  <a:gd name="T28" fmla="*/ 19 w 835"/>
                  <a:gd name="T29" fmla="*/ 150 h 150"/>
                  <a:gd name="T30" fmla="*/ 122 w 835"/>
                  <a:gd name="T31" fmla="*/ 96 h 150"/>
                  <a:gd name="T32" fmla="*/ 244 w 835"/>
                  <a:gd name="T33" fmla="*/ 54 h 150"/>
                  <a:gd name="T34" fmla="*/ 378 w 835"/>
                  <a:gd name="T35" fmla="*/ 30 h 150"/>
                  <a:gd name="T36" fmla="*/ 518 w 835"/>
                  <a:gd name="T37" fmla="*/ 18 h 150"/>
                  <a:gd name="T38" fmla="*/ 518 w 835"/>
                  <a:gd name="T39" fmla="*/ 18 h 15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52" name="Freeform 30"/>
              <p:cNvSpPr>
                <a:spLocks/>
              </p:cNvSpPr>
              <p:nvPr/>
            </p:nvSpPr>
            <p:spPr bwMode="hidden">
              <a:xfrm>
                <a:off x="1867" y="3853"/>
                <a:ext cx="171" cy="461"/>
              </a:xfrm>
              <a:custGeom>
                <a:avLst/>
                <a:gdLst>
                  <a:gd name="T0" fmla="*/ 31 w 171"/>
                  <a:gd name="T1" fmla="*/ 263 h 461"/>
                  <a:gd name="T2" fmla="*/ 43 w 171"/>
                  <a:gd name="T3" fmla="*/ 191 h 461"/>
                  <a:gd name="T4" fmla="*/ 67 w 171"/>
                  <a:gd name="T5" fmla="*/ 131 h 461"/>
                  <a:gd name="T6" fmla="*/ 116 w 171"/>
                  <a:gd name="T7" fmla="*/ 72 h 461"/>
                  <a:gd name="T8" fmla="*/ 171 w 171"/>
                  <a:gd name="T9" fmla="*/ 18 h 461"/>
                  <a:gd name="T10" fmla="*/ 153 w 171"/>
                  <a:gd name="T11" fmla="*/ 0 h 461"/>
                  <a:gd name="T12" fmla="*/ 86 w 171"/>
                  <a:gd name="T13" fmla="*/ 60 h 461"/>
                  <a:gd name="T14" fmla="*/ 43 w 171"/>
                  <a:gd name="T15" fmla="*/ 120 h 461"/>
                  <a:gd name="T16" fmla="*/ 13 w 171"/>
                  <a:gd name="T17" fmla="*/ 191 h 461"/>
                  <a:gd name="T18" fmla="*/ 0 w 171"/>
                  <a:gd name="T19" fmla="*/ 263 h 461"/>
                  <a:gd name="T20" fmla="*/ 6 w 171"/>
                  <a:gd name="T21" fmla="*/ 317 h 461"/>
                  <a:gd name="T22" fmla="*/ 25 w 171"/>
                  <a:gd name="T23" fmla="*/ 365 h 461"/>
                  <a:gd name="T24" fmla="*/ 49 w 171"/>
                  <a:gd name="T25" fmla="*/ 413 h 461"/>
                  <a:gd name="T26" fmla="*/ 86 w 171"/>
                  <a:gd name="T27" fmla="*/ 461 h 461"/>
                  <a:gd name="T28" fmla="*/ 122 w 171"/>
                  <a:gd name="T29" fmla="*/ 461 h 461"/>
                  <a:gd name="T30" fmla="*/ 86 w 171"/>
                  <a:gd name="T31" fmla="*/ 413 h 461"/>
                  <a:gd name="T32" fmla="*/ 55 w 171"/>
                  <a:gd name="T33" fmla="*/ 365 h 461"/>
                  <a:gd name="T34" fmla="*/ 37 w 171"/>
                  <a:gd name="T35" fmla="*/ 317 h 461"/>
                  <a:gd name="T36" fmla="*/ 31 w 171"/>
                  <a:gd name="T37" fmla="*/ 263 h 461"/>
                  <a:gd name="T38" fmla="*/ 31 w 171"/>
                  <a:gd name="T39" fmla="*/ 263 h 46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53" name="Freeform 31"/>
              <p:cNvSpPr>
                <a:spLocks/>
              </p:cNvSpPr>
              <p:nvPr/>
            </p:nvSpPr>
            <p:spPr bwMode="hidden">
              <a:xfrm>
                <a:off x="2951" y="3751"/>
                <a:ext cx="360" cy="563"/>
              </a:xfrm>
              <a:custGeom>
                <a:avLst/>
                <a:gdLst>
                  <a:gd name="T0" fmla="*/ 360 w 360"/>
                  <a:gd name="T1" fmla="*/ 365 h 563"/>
                  <a:gd name="T2" fmla="*/ 353 w 360"/>
                  <a:gd name="T3" fmla="*/ 305 h 563"/>
                  <a:gd name="T4" fmla="*/ 335 w 360"/>
                  <a:gd name="T5" fmla="*/ 251 h 563"/>
                  <a:gd name="T6" fmla="*/ 305 w 360"/>
                  <a:gd name="T7" fmla="*/ 204 h 563"/>
                  <a:gd name="T8" fmla="*/ 262 w 360"/>
                  <a:gd name="T9" fmla="*/ 156 h 563"/>
                  <a:gd name="T10" fmla="*/ 213 w 360"/>
                  <a:gd name="T11" fmla="*/ 108 h 563"/>
                  <a:gd name="T12" fmla="*/ 159 w 360"/>
                  <a:gd name="T13" fmla="*/ 66 h 563"/>
                  <a:gd name="T14" fmla="*/ 92 w 360"/>
                  <a:gd name="T15" fmla="*/ 30 h 563"/>
                  <a:gd name="T16" fmla="*/ 19 w 360"/>
                  <a:gd name="T17" fmla="*/ 0 h 563"/>
                  <a:gd name="T18" fmla="*/ 0 w 360"/>
                  <a:gd name="T19" fmla="*/ 12 h 563"/>
                  <a:gd name="T20" fmla="*/ 67 w 360"/>
                  <a:gd name="T21" fmla="*/ 42 h 563"/>
                  <a:gd name="T22" fmla="*/ 134 w 360"/>
                  <a:gd name="T23" fmla="*/ 78 h 563"/>
                  <a:gd name="T24" fmla="*/ 189 w 360"/>
                  <a:gd name="T25" fmla="*/ 114 h 563"/>
                  <a:gd name="T26" fmla="*/ 238 w 360"/>
                  <a:gd name="T27" fmla="*/ 162 h 563"/>
                  <a:gd name="T28" fmla="*/ 274 w 360"/>
                  <a:gd name="T29" fmla="*/ 210 h 563"/>
                  <a:gd name="T30" fmla="*/ 299 w 360"/>
                  <a:gd name="T31" fmla="*/ 257 h 563"/>
                  <a:gd name="T32" fmla="*/ 317 w 360"/>
                  <a:gd name="T33" fmla="*/ 311 h 563"/>
                  <a:gd name="T34" fmla="*/ 323 w 360"/>
                  <a:gd name="T35" fmla="*/ 365 h 563"/>
                  <a:gd name="T36" fmla="*/ 317 w 360"/>
                  <a:gd name="T37" fmla="*/ 419 h 563"/>
                  <a:gd name="T38" fmla="*/ 299 w 360"/>
                  <a:gd name="T39" fmla="*/ 467 h 563"/>
                  <a:gd name="T40" fmla="*/ 274 w 360"/>
                  <a:gd name="T41" fmla="*/ 515 h 563"/>
                  <a:gd name="T42" fmla="*/ 238 w 360"/>
                  <a:gd name="T43" fmla="*/ 563 h 563"/>
                  <a:gd name="T44" fmla="*/ 268 w 360"/>
                  <a:gd name="T45" fmla="*/ 563 h 563"/>
                  <a:gd name="T46" fmla="*/ 311 w 360"/>
                  <a:gd name="T47" fmla="*/ 515 h 563"/>
                  <a:gd name="T48" fmla="*/ 335 w 360"/>
                  <a:gd name="T49" fmla="*/ 467 h 563"/>
                  <a:gd name="T50" fmla="*/ 353 w 360"/>
                  <a:gd name="T51" fmla="*/ 419 h 563"/>
                  <a:gd name="T52" fmla="*/ 360 w 360"/>
                  <a:gd name="T53" fmla="*/ 365 h 563"/>
                  <a:gd name="T54" fmla="*/ 360 w 360"/>
                  <a:gd name="T55" fmla="*/ 365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54" name="Freeform 32"/>
              <p:cNvSpPr>
                <a:spLocks/>
              </p:cNvSpPr>
              <p:nvPr/>
            </p:nvSpPr>
            <p:spPr bwMode="hidden">
              <a:xfrm>
                <a:off x="2318" y="3631"/>
                <a:ext cx="1078" cy="425"/>
              </a:xfrm>
              <a:custGeom>
                <a:avLst/>
                <a:gdLst>
                  <a:gd name="T0" fmla="*/ 1053 w 1078"/>
                  <a:gd name="T1" fmla="*/ 425 h 425"/>
                  <a:gd name="T2" fmla="*/ 1078 w 1078"/>
                  <a:gd name="T3" fmla="*/ 419 h 425"/>
                  <a:gd name="T4" fmla="*/ 1066 w 1078"/>
                  <a:gd name="T5" fmla="*/ 377 h 425"/>
                  <a:gd name="T6" fmla="*/ 1047 w 1078"/>
                  <a:gd name="T7" fmla="*/ 336 h 425"/>
                  <a:gd name="T8" fmla="*/ 986 w 1078"/>
                  <a:gd name="T9" fmla="*/ 252 h 425"/>
                  <a:gd name="T10" fmla="*/ 907 w 1078"/>
                  <a:gd name="T11" fmla="*/ 180 h 425"/>
                  <a:gd name="T12" fmla="*/ 810 w 1078"/>
                  <a:gd name="T13" fmla="*/ 120 h 425"/>
                  <a:gd name="T14" fmla="*/ 694 w 1078"/>
                  <a:gd name="T15" fmla="*/ 72 h 425"/>
                  <a:gd name="T16" fmla="*/ 560 w 1078"/>
                  <a:gd name="T17" fmla="*/ 30 h 425"/>
                  <a:gd name="T18" fmla="*/ 420 w 1078"/>
                  <a:gd name="T19" fmla="*/ 6 h 425"/>
                  <a:gd name="T20" fmla="*/ 268 w 1078"/>
                  <a:gd name="T21" fmla="*/ 0 h 425"/>
                  <a:gd name="T22" fmla="*/ 134 w 1078"/>
                  <a:gd name="T23" fmla="*/ 6 h 425"/>
                  <a:gd name="T24" fmla="*/ 0 w 1078"/>
                  <a:gd name="T25" fmla="*/ 24 h 425"/>
                  <a:gd name="T26" fmla="*/ 12 w 1078"/>
                  <a:gd name="T27" fmla="*/ 36 h 425"/>
                  <a:gd name="T28" fmla="*/ 134 w 1078"/>
                  <a:gd name="T29" fmla="*/ 18 h 425"/>
                  <a:gd name="T30" fmla="*/ 268 w 1078"/>
                  <a:gd name="T31" fmla="*/ 12 h 425"/>
                  <a:gd name="T32" fmla="*/ 420 w 1078"/>
                  <a:gd name="T33" fmla="*/ 18 h 425"/>
                  <a:gd name="T34" fmla="*/ 554 w 1078"/>
                  <a:gd name="T35" fmla="*/ 42 h 425"/>
                  <a:gd name="T36" fmla="*/ 682 w 1078"/>
                  <a:gd name="T37" fmla="*/ 84 h 425"/>
                  <a:gd name="T38" fmla="*/ 798 w 1078"/>
                  <a:gd name="T39" fmla="*/ 132 h 425"/>
                  <a:gd name="T40" fmla="*/ 895 w 1078"/>
                  <a:gd name="T41" fmla="*/ 192 h 425"/>
                  <a:gd name="T42" fmla="*/ 968 w 1078"/>
                  <a:gd name="T43" fmla="*/ 264 h 425"/>
                  <a:gd name="T44" fmla="*/ 999 w 1078"/>
                  <a:gd name="T45" fmla="*/ 300 h 425"/>
                  <a:gd name="T46" fmla="*/ 1023 w 1078"/>
                  <a:gd name="T47" fmla="*/ 342 h 425"/>
                  <a:gd name="T48" fmla="*/ 1041 w 1078"/>
                  <a:gd name="T49" fmla="*/ 383 h 425"/>
                  <a:gd name="T50" fmla="*/ 1053 w 1078"/>
                  <a:gd name="T51" fmla="*/ 425 h 425"/>
                  <a:gd name="T52" fmla="*/ 1053 w 1078"/>
                  <a:gd name="T53" fmla="*/ 42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55" name="Freeform 33"/>
              <p:cNvSpPr>
                <a:spLocks/>
              </p:cNvSpPr>
              <p:nvPr/>
            </p:nvSpPr>
            <p:spPr bwMode="hidden">
              <a:xfrm>
                <a:off x="3304" y="4080"/>
                <a:ext cx="98" cy="234"/>
              </a:xfrm>
              <a:custGeom>
                <a:avLst/>
                <a:gdLst>
                  <a:gd name="T0" fmla="*/ 0 w 98"/>
                  <a:gd name="T1" fmla="*/ 234 h 234"/>
                  <a:gd name="T2" fmla="*/ 25 w 98"/>
                  <a:gd name="T3" fmla="*/ 234 h 234"/>
                  <a:gd name="T4" fmla="*/ 55 w 98"/>
                  <a:gd name="T5" fmla="*/ 186 h 234"/>
                  <a:gd name="T6" fmla="*/ 80 w 98"/>
                  <a:gd name="T7" fmla="*/ 138 h 234"/>
                  <a:gd name="T8" fmla="*/ 92 w 98"/>
                  <a:gd name="T9" fmla="*/ 90 h 234"/>
                  <a:gd name="T10" fmla="*/ 98 w 98"/>
                  <a:gd name="T11" fmla="*/ 36 h 234"/>
                  <a:gd name="T12" fmla="*/ 98 w 98"/>
                  <a:gd name="T13" fmla="*/ 0 h 234"/>
                  <a:gd name="T14" fmla="*/ 74 w 98"/>
                  <a:gd name="T15" fmla="*/ 0 h 234"/>
                  <a:gd name="T16" fmla="*/ 74 w 98"/>
                  <a:gd name="T17" fmla="*/ 36 h 234"/>
                  <a:gd name="T18" fmla="*/ 67 w 98"/>
                  <a:gd name="T19" fmla="*/ 90 h 234"/>
                  <a:gd name="T20" fmla="*/ 55 w 98"/>
                  <a:gd name="T21" fmla="*/ 138 h 234"/>
                  <a:gd name="T22" fmla="*/ 31 w 98"/>
                  <a:gd name="T23" fmla="*/ 186 h 234"/>
                  <a:gd name="T24" fmla="*/ 0 w 98"/>
                  <a:gd name="T25" fmla="*/ 234 h 234"/>
                  <a:gd name="T26" fmla="*/ 0 w 98"/>
                  <a:gd name="T27"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56" name="Freeform 34"/>
              <p:cNvSpPr>
                <a:spLocks/>
              </p:cNvSpPr>
              <p:nvPr/>
            </p:nvSpPr>
            <p:spPr bwMode="hidden">
              <a:xfrm>
                <a:off x="1776" y="3673"/>
                <a:ext cx="481" cy="641"/>
              </a:xfrm>
              <a:custGeom>
                <a:avLst/>
                <a:gdLst>
                  <a:gd name="T0" fmla="*/ 18 w 481"/>
                  <a:gd name="T1" fmla="*/ 443 h 641"/>
                  <a:gd name="T2" fmla="*/ 24 w 481"/>
                  <a:gd name="T3" fmla="*/ 371 h 641"/>
                  <a:gd name="T4" fmla="*/ 55 w 481"/>
                  <a:gd name="T5" fmla="*/ 305 h 641"/>
                  <a:gd name="T6" fmla="*/ 91 w 481"/>
                  <a:gd name="T7" fmla="*/ 246 h 641"/>
                  <a:gd name="T8" fmla="*/ 146 w 481"/>
                  <a:gd name="T9" fmla="*/ 186 h 641"/>
                  <a:gd name="T10" fmla="*/ 213 w 481"/>
                  <a:gd name="T11" fmla="*/ 132 h 641"/>
                  <a:gd name="T12" fmla="*/ 292 w 481"/>
                  <a:gd name="T13" fmla="*/ 84 h 641"/>
                  <a:gd name="T14" fmla="*/ 384 w 481"/>
                  <a:gd name="T15" fmla="*/ 48 h 641"/>
                  <a:gd name="T16" fmla="*/ 481 w 481"/>
                  <a:gd name="T17" fmla="*/ 12 h 641"/>
                  <a:gd name="T18" fmla="*/ 457 w 481"/>
                  <a:gd name="T19" fmla="*/ 0 h 641"/>
                  <a:gd name="T20" fmla="*/ 359 w 481"/>
                  <a:gd name="T21" fmla="*/ 36 h 641"/>
                  <a:gd name="T22" fmla="*/ 274 w 481"/>
                  <a:gd name="T23" fmla="*/ 78 h 641"/>
                  <a:gd name="T24" fmla="*/ 195 w 481"/>
                  <a:gd name="T25" fmla="*/ 126 h 641"/>
                  <a:gd name="T26" fmla="*/ 128 w 481"/>
                  <a:gd name="T27" fmla="*/ 180 h 641"/>
                  <a:gd name="T28" fmla="*/ 73 w 481"/>
                  <a:gd name="T29" fmla="*/ 240 h 641"/>
                  <a:gd name="T30" fmla="*/ 37 w 481"/>
                  <a:gd name="T31" fmla="*/ 305 h 641"/>
                  <a:gd name="T32" fmla="*/ 6 w 481"/>
                  <a:gd name="T33" fmla="*/ 371 h 641"/>
                  <a:gd name="T34" fmla="*/ 0 w 481"/>
                  <a:gd name="T35" fmla="*/ 443 h 641"/>
                  <a:gd name="T36" fmla="*/ 6 w 481"/>
                  <a:gd name="T37" fmla="*/ 497 h 641"/>
                  <a:gd name="T38" fmla="*/ 18 w 481"/>
                  <a:gd name="T39" fmla="*/ 545 h 641"/>
                  <a:gd name="T40" fmla="*/ 43 w 481"/>
                  <a:gd name="T41" fmla="*/ 593 h 641"/>
                  <a:gd name="T42" fmla="*/ 73 w 481"/>
                  <a:gd name="T43" fmla="*/ 641 h 641"/>
                  <a:gd name="T44" fmla="*/ 97 w 481"/>
                  <a:gd name="T45" fmla="*/ 641 h 641"/>
                  <a:gd name="T46" fmla="*/ 67 w 481"/>
                  <a:gd name="T47" fmla="*/ 593 h 641"/>
                  <a:gd name="T48" fmla="*/ 43 w 481"/>
                  <a:gd name="T49" fmla="*/ 545 h 641"/>
                  <a:gd name="T50" fmla="*/ 24 w 481"/>
                  <a:gd name="T51" fmla="*/ 497 h 641"/>
                  <a:gd name="T52" fmla="*/ 18 w 481"/>
                  <a:gd name="T53" fmla="*/ 443 h 641"/>
                  <a:gd name="T54" fmla="*/ 18 w 481"/>
                  <a:gd name="T55" fmla="*/ 443 h 64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grpSp>
        <p:grpSp>
          <p:nvGrpSpPr>
            <p:cNvPr id="8" name="Group 35"/>
            <p:cNvGrpSpPr>
              <a:grpSpLocks/>
            </p:cNvGrpSpPr>
            <p:nvPr userDrawn="1"/>
          </p:nvGrpSpPr>
          <p:grpSpPr bwMode="auto">
            <a:xfrm>
              <a:off x="4128" y="3360"/>
              <a:ext cx="1351" cy="821"/>
              <a:chOff x="4128" y="3360"/>
              <a:chExt cx="1351" cy="821"/>
            </a:xfrm>
          </p:grpSpPr>
          <p:sp>
            <p:nvSpPr>
              <p:cNvPr id="22" name="Freeform 36"/>
              <p:cNvSpPr>
                <a:spLocks noEditPoints="1"/>
              </p:cNvSpPr>
              <p:nvPr/>
            </p:nvSpPr>
            <p:spPr bwMode="hidden">
              <a:xfrm>
                <a:off x="4200" y="3402"/>
                <a:ext cx="1201" cy="731"/>
              </a:xfrm>
              <a:custGeom>
                <a:avLst/>
                <a:gdLst>
                  <a:gd name="T0" fmla="*/ 484 w 1201"/>
                  <a:gd name="T1" fmla="*/ 6 h 731"/>
                  <a:gd name="T2" fmla="*/ 263 w 1201"/>
                  <a:gd name="T3" fmla="*/ 60 h 731"/>
                  <a:gd name="T4" fmla="*/ 101 w 1201"/>
                  <a:gd name="T5" fmla="*/ 162 h 731"/>
                  <a:gd name="T6" fmla="*/ 12 w 1201"/>
                  <a:gd name="T7" fmla="*/ 294 h 731"/>
                  <a:gd name="T8" fmla="*/ 0 w 1201"/>
                  <a:gd name="T9" fmla="*/ 366 h 731"/>
                  <a:gd name="T10" fmla="*/ 12 w 1201"/>
                  <a:gd name="T11" fmla="*/ 437 h 731"/>
                  <a:gd name="T12" fmla="*/ 101 w 1201"/>
                  <a:gd name="T13" fmla="*/ 569 h 731"/>
                  <a:gd name="T14" fmla="*/ 263 w 1201"/>
                  <a:gd name="T15" fmla="*/ 671 h 731"/>
                  <a:gd name="T16" fmla="*/ 484 w 1201"/>
                  <a:gd name="T17" fmla="*/ 725 h 731"/>
                  <a:gd name="T18" fmla="*/ 723 w 1201"/>
                  <a:gd name="T19" fmla="*/ 725 h 731"/>
                  <a:gd name="T20" fmla="*/ 938 w 1201"/>
                  <a:gd name="T21" fmla="*/ 671 h 731"/>
                  <a:gd name="T22" fmla="*/ 1100 w 1201"/>
                  <a:gd name="T23" fmla="*/ 569 h 731"/>
                  <a:gd name="T24" fmla="*/ 1189 w 1201"/>
                  <a:gd name="T25" fmla="*/ 437 h 731"/>
                  <a:gd name="T26" fmla="*/ 1201 w 1201"/>
                  <a:gd name="T27" fmla="*/ 366 h 731"/>
                  <a:gd name="T28" fmla="*/ 1189 w 1201"/>
                  <a:gd name="T29" fmla="*/ 294 h 731"/>
                  <a:gd name="T30" fmla="*/ 1100 w 1201"/>
                  <a:gd name="T31" fmla="*/ 162 h 731"/>
                  <a:gd name="T32" fmla="*/ 938 w 1201"/>
                  <a:gd name="T33" fmla="*/ 60 h 731"/>
                  <a:gd name="T34" fmla="*/ 723 w 1201"/>
                  <a:gd name="T35" fmla="*/ 6 h 731"/>
                  <a:gd name="T36" fmla="*/ 604 w 1201"/>
                  <a:gd name="T37" fmla="*/ 0 h 731"/>
                  <a:gd name="T38" fmla="*/ 490 w 1201"/>
                  <a:gd name="T39" fmla="*/ 701 h 731"/>
                  <a:gd name="T40" fmla="*/ 287 w 1201"/>
                  <a:gd name="T41" fmla="*/ 647 h 731"/>
                  <a:gd name="T42" fmla="*/ 131 w 1201"/>
                  <a:gd name="T43" fmla="*/ 557 h 731"/>
                  <a:gd name="T44" fmla="*/ 48 w 1201"/>
                  <a:gd name="T45" fmla="*/ 437 h 731"/>
                  <a:gd name="T46" fmla="*/ 36 w 1201"/>
                  <a:gd name="T47" fmla="*/ 366 h 731"/>
                  <a:gd name="T48" fmla="*/ 48 w 1201"/>
                  <a:gd name="T49" fmla="*/ 300 h 731"/>
                  <a:gd name="T50" fmla="*/ 131 w 1201"/>
                  <a:gd name="T51" fmla="*/ 174 h 731"/>
                  <a:gd name="T52" fmla="*/ 287 w 1201"/>
                  <a:gd name="T53" fmla="*/ 84 h 731"/>
                  <a:gd name="T54" fmla="*/ 490 w 1201"/>
                  <a:gd name="T55" fmla="*/ 30 h 731"/>
                  <a:gd name="T56" fmla="*/ 717 w 1201"/>
                  <a:gd name="T57" fmla="*/ 30 h 731"/>
                  <a:gd name="T58" fmla="*/ 920 w 1201"/>
                  <a:gd name="T59" fmla="*/ 84 h 731"/>
                  <a:gd name="T60" fmla="*/ 1070 w 1201"/>
                  <a:gd name="T61" fmla="*/ 174 h 731"/>
                  <a:gd name="T62" fmla="*/ 1153 w 1201"/>
                  <a:gd name="T63" fmla="*/ 300 h 731"/>
                  <a:gd name="T64" fmla="*/ 1153 w 1201"/>
                  <a:gd name="T65" fmla="*/ 437 h 731"/>
                  <a:gd name="T66" fmla="*/ 1070 w 1201"/>
                  <a:gd name="T67" fmla="*/ 557 h 731"/>
                  <a:gd name="T68" fmla="*/ 920 w 1201"/>
                  <a:gd name="T69" fmla="*/ 647 h 731"/>
                  <a:gd name="T70" fmla="*/ 717 w 1201"/>
                  <a:gd name="T71" fmla="*/ 701 h 731"/>
                  <a:gd name="T72" fmla="*/ 604 w 1201"/>
                  <a:gd name="T73" fmla="*/ 707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23" name="Freeform 37"/>
              <p:cNvSpPr>
                <a:spLocks/>
              </p:cNvSpPr>
              <p:nvPr/>
            </p:nvSpPr>
            <p:spPr bwMode="hidden">
              <a:xfrm>
                <a:off x="4128" y="3366"/>
                <a:ext cx="544" cy="737"/>
              </a:xfrm>
              <a:custGeom>
                <a:avLst/>
                <a:gdLst>
                  <a:gd name="T0" fmla="*/ 24 w 544"/>
                  <a:gd name="T1" fmla="*/ 402 h 737"/>
                  <a:gd name="T2" fmla="*/ 36 w 544"/>
                  <a:gd name="T3" fmla="*/ 330 h 737"/>
                  <a:gd name="T4" fmla="*/ 66 w 544"/>
                  <a:gd name="T5" fmla="*/ 264 h 737"/>
                  <a:gd name="T6" fmla="*/ 108 w 544"/>
                  <a:gd name="T7" fmla="*/ 204 h 737"/>
                  <a:gd name="T8" fmla="*/ 173 w 544"/>
                  <a:gd name="T9" fmla="*/ 150 h 737"/>
                  <a:gd name="T10" fmla="*/ 251 w 544"/>
                  <a:gd name="T11" fmla="*/ 102 h 737"/>
                  <a:gd name="T12" fmla="*/ 335 w 544"/>
                  <a:gd name="T13" fmla="*/ 60 h 737"/>
                  <a:gd name="T14" fmla="*/ 436 w 544"/>
                  <a:gd name="T15" fmla="*/ 30 h 737"/>
                  <a:gd name="T16" fmla="*/ 544 w 544"/>
                  <a:gd name="T17" fmla="*/ 12 h 737"/>
                  <a:gd name="T18" fmla="*/ 544 w 544"/>
                  <a:gd name="T19" fmla="*/ 0 h 737"/>
                  <a:gd name="T20" fmla="*/ 430 w 544"/>
                  <a:gd name="T21" fmla="*/ 18 h 737"/>
                  <a:gd name="T22" fmla="*/ 329 w 544"/>
                  <a:gd name="T23" fmla="*/ 48 h 737"/>
                  <a:gd name="T24" fmla="*/ 233 w 544"/>
                  <a:gd name="T25" fmla="*/ 90 h 737"/>
                  <a:gd name="T26" fmla="*/ 155 w 544"/>
                  <a:gd name="T27" fmla="*/ 138 h 737"/>
                  <a:gd name="T28" fmla="*/ 90 w 544"/>
                  <a:gd name="T29" fmla="*/ 198 h 737"/>
                  <a:gd name="T30" fmla="*/ 42 w 544"/>
                  <a:gd name="T31" fmla="*/ 258 h 737"/>
                  <a:gd name="T32" fmla="*/ 12 w 544"/>
                  <a:gd name="T33" fmla="*/ 330 h 737"/>
                  <a:gd name="T34" fmla="*/ 0 w 544"/>
                  <a:gd name="T35" fmla="*/ 402 h 737"/>
                  <a:gd name="T36" fmla="*/ 6 w 544"/>
                  <a:gd name="T37" fmla="*/ 455 h 737"/>
                  <a:gd name="T38" fmla="*/ 18 w 544"/>
                  <a:gd name="T39" fmla="*/ 503 h 737"/>
                  <a:gd name="T40" fmla="*/ 42 w 544"/>
                  <a:gd name="T41" fmla="*/ 545 h 737"/>
                  <a:gd name="T42" fmla="*/ 78 w 544"/>
                  <a:gd name="T43" fmla="*/ 593 h 737"/>
                  <a:gd name="T44" fmla="*/ 114 w 544"/>
                  <a:gd name="T45" fmla="*/ 635 h 737"/>
                  <a:gd name="T46" fmla="*/ 161 w 544"/>
                  <a:gd name="T47" fmla="*/ 671 h 737"/>
                  <a:gd name="T48" fmla="*/ 221 w 544"/>
                  <a:gd name="T49" fmla="*/ 707 h 737"/>
                  <a:gd name="T50" fmla="*/ 281 w 544"/>
                  <a:gd name="T51" fmla="*/ 737 h 737"/>
                  <a:gd name="T52" fmla="*/ 323 w 544"/>
                  <a:gd name="T53" fmla="*/ 737 h 737"/>
                  <a:gd name="T54" fmla="*/ 257 w 544"/>
                  <a:gd name="T55" fmla="*/ 707 h 737"/>
                  <a:gd name="T56" fmla="*/ 203 w 544"/>
                  <a:gd name="T57" fmla="*/ 671 h 737"/>
                  <a:gd name="T58" fmla="*/ 149 w 544"/>
                  <a:gd name="T59" fmla="*/ 635 h 737"/>
                  <a:gd name="T60" fmla="*/ 108 w 544"/>
                  <a:gd name="T61" fmla="*/ 593 h 737"/>
                  <a:gd name="T62" fmla="*/ 72 w 544"/>
                  <a:gd name="T63" fmla="*/ 551 h 737"/>
                  <a:gd name="T64" fmla="*/ 48 w 544"/>
                  <a:gd name="T65" fmla="*/ 503 h 737"/>
                  <a:gd name="T66" fmla="*/ 30 w 544"/>
                  <a:gd name="T67" fmla="*/ 455 h 737"/>
                  <a:gd name="T68" fmla="*/ 24 w 544"/>
                  <a:gd name="T69" fmla="*/ 402 h 737"/>
                  <a:gd name="T70" fmla="*/ 24 w 544"/>
                  <a:gd name="T71" fmla="*/ 40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24" name="Freeform 38"/>
              <p:cNvSpPr>
                <a:spLocks/>
              </p:cNvSpPr>
              <p:nvPr/>
            </p:nvSpPr>
            <p:spPr bwMode="hidden">
              <a:xfrm>
                <a:off x="4792" y="3360"/>
                <a:ext cx="609" cy="252"/>
              </a:xfrm>
              <a:custGeom>
                <a:avLst/>
                <a:gdLst>
                  <a:gd name="T0" fmla="*/ 12 w 609"/>
                  <a:gd name="T1" fmla="*/ 12 h 252"/>
                  <a:gd name="T2" fmla="*/ 113 w 609"/>
                  <a:gd name="T3" fmla="*/ 18 h 252"/>
                  <a:gd name="T4" fmla="*/ 203 w 609"/>
                  <a:gd name="T5" fmla="*/ 30 h 252"/>
                  <a:gd name="T6" fmla="*/ 292 w 609"/>
                  <a:gd name="T7" fmla="*/ 48 h 252"/>
                  <a:gd name="T8" fmla="*/ 376 w 609"/>
                  <a:gd name="T9" fmla="*/ 78 h 252"/>
                  <a:gd name="T10" fmla="*/ 448 w 609"/>
                  <a:gd name="T11" fmla="*/ 114 h 252"/>
                  <a:gd name="T12" fmla="*/ 514 w 609"/>
                  <a:gd name="T13" fmla="*/ 156 h 252"/>
                  <a:gd name="T14" fmla="*/ 567 w 609"/>
                  <a:gd name="T15" fmla="*/ 198 h 252"/>
                  <a:gd name="T16" fmla="*/ 609 w 609"/>
                  <a:gd name="T17" fmla="*/ 252 h 252"/>
                  <a:gd name="T18" fmla="*/ 609 w 609"/>
                  <a:gd name="T19" fmla="*/ 216 h 252"/>
                  <a:gd name="T20" fmla="*/ 561 w 609"/>
                  <a:gd name="T21" fmla="*/ 168 h 252"/>
                  <a:gd name="T22" fmla="*/ 502 w 609"/>
                  <a:gd name="T23" fmla="*/ 126 h 252"/>
                  <a:gd name="T24" fmla="*/ 436 w 609"/>
                  <a:gd name="T25" fmla="*/ 90 h 252"/>
                  <a:gd name="T26" fmla="*/ 364 w 609"/>
                  <a:gd name="T27" fmla="*/ 60 h 252"/>
                  <a:gd name="T28" fmla="*/ 286 w 609"/>
                  <a:gd name="T29" fmla="*/ 36 h 252"/>
                  <a:gd name="T30" fmla="*/ 197 w 609"/>
                  <a:gd name="T31" fmla="*/ 18 h 252"/>
                  <a:gd name="T32" fmla="*/ 107 w 609"/>
                  <a:gd name="T33" fmla="*/ 6 h 252"/>
                  <a:gd name="T34" fmla="*/ 12 w 609"/>
                  <a:gd name="T35" fmla="*/ 0 h 252"/>
                  <a:gd name="T36" fmla="*/ 6 w 609"/>
                  <a:gd name="T37" fmla="*/ 0 h 252"/>
                  <a:gd name="T38" fmla="*/ 0 w 609"/>
                  <a:gd name="T39" fmla="*/ 0 h 252"/>
                  <a:gd name="T40" fmla="*/ 0 w 609"/>
                  <a:gd name="T41" fmla="*/ 12 h 252"/>
                  <a:gd name="T42" fmla="*/ 6 w 609"/>
                  <a:gd name="T43" fmla="*/ 12 h 252"/>
                  <a:gd name="T44" fmla="*/ 12 w 609"/>
                  <a:gd name="T45" fmla="*/ 12 h 252"/>
                  <a:gd name="T46" fmla="*/ 12 w 609"/>
                  <a:gd name="T47" fmla="*/ 1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25" name="Freeform 39"/>
              <p:cNvSpPr>
                <a:spLocks/>
              </p:cNvSpPr>
              <p:nvPr/>
            </p:nvSpPr>
            <p:spPr bwMode="hidden">
              <a:xfrm>
                <a:off x="5246" y="4007"/>
                <a:ext cx="72" cy="54"/>
              </a:xfrm>
              <a:custGeom>
                <a:avLst/>
                <a:gdLst>
                  <a:gd name="T0" fmla="*/ 72 w 72"/>
                  <a:gd name="T1" fmla="*/ 0 h 54"/>
                  <a:gd name="T2" fmla="*/ 36 w 72"/>
                  <a:gd name="T3" fmla="*/ 30 h 54"/>
                  <a:gd name="T4" fmla="*/ 0 w 72"/>
                  <a:gd name="T5" fmla="*/ 54 h 54"/>
                  <a:gd name="T6" fmla="*/ 36 w 72"/>
                  <a:gd name="T7" fmla="*/ 54 h 54"/>
                  <a:gd name="T8" fmla="*/ 54 w 72"/>
                  <a:gd name="T9" fmla="*/ 42 h 54"/>
                  <a:gd name="T10" fmla="*/ 72 w 72"/>
                  <a:gd name="T11" fmla="*/ 24 h 54"/>
                  <a:gd name="T12" fmla="*/ 72 w 72"/>
                  <a:gd name="T13" fmla="*/ 24 h 54"/>
                  <a:gd name="T14" fmla="*/ 72 w 72"/>
                  <a:gd name="T15" fmla="*/ 0 h 54"/>
                  <a:gd name="T16" fmla="*/ 72 w 72"/>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26" name="Freeform 40"/>
              <p:cNvSpPr>
                <a:spLocks/>
              </p:cNvSpPr>
              <p:nvPr/>
            </p:nvSpPr>
            <p:spPr bwMode="hidden">
              <a:xfrm>
                <a:off x="4505" y="4073"/>
                <a:ext cx="705" cy="108"/>
              </a:xfrm>
              <a:custGeom>
                <a:avLst/>
                <a:gdLst>
                  <a:gd name="T0" fmla="*/ 299 w 705"/>
                  <a:gd name="T1" fmla="*/ 90 h 108"/>
                  <a:gd name="T2" fmla="*/ 221 w 705"/>
                  <a:gd name="T3" fmla="*/ 90 h 108"/>
                  <a:gd name="T4" fmla="*/ 143 w 705"/>
                  <a:gd name="T5" fmla="*/ 78 h 108"/>
                  <a:gd name="T6" fmla="*/ 0 w 705"/>
                  <a:gd name="T7" fmla="*/ 48 h 108"/>
                  <a:gd name="T8" fmla="*/ 0 w 705"/>
                  <a:gd name="T9" fmla="*/ 66 h 108"/>
                  <a:gd name="T10" fmla="*/ 143 w 705"/>
                  <a:gd name="T11" fmla="*/ 96 h 108"/>
                  <a:gd name="T12" fmla="*/ 221 w 705"/>
                  <a:gd name="T13" fmla="*/ 108 h 108"/>
                  <a:gd name="T14" fmla="*/ 299 w 705"/>
                  <a:gd name="T15" fmla="*/ 108 h 108"/>
                  <a:gd name="T16" fmla="*/ 412 w 705"/>
                  <a:gd name="T17" fmla="*/ 102 h 108"/>
                  <a:gd name="T18" fmla="*/ 520 w 705"/>
                  <a:gd name="T19" fmla="*/ 84 h 108"/>
                  <a:gd name="T20" fmla="*/ 615 w 705"/>
                  <a:gd name="T21" fmla="*/ 60 h 108"/>
                  <a:gd name="T22" fmla="*/ 705 w 705"/>
                  <a:gd name="T23" fmla="*/ 24 h 108"/>
                  <a:gd name="T24" fmla="*/ 705 w 705"/>
                  <a:gd name="T25" fmla="*/ 0 h 108"/>
                  <a:gd name="T26" fmla="*/ 615 w 705"/>
                  <a:gd name="T27" fmla="*/ 42 h 108"/>
                  <a:gd name="T28" fmla="*/ 520 w 705"/>
                  <a:gd name="T29" fmla="*/ 66 h 108"/>
                  <a:gd name="T30" fmla="*/ 412 w 705"/>
                  <a:gd name="T31" fmla="*/ 84 h 108"/>
                  <a:gd name="T32" fmla="*/ 299 w 705"/>
                  <a:gd name="T33" fmla="*/ 90 h 108"/>
                  <a:gd name="T34" fmla="*/ 299 w 705"/>
                  <a:gd name="T35" fmla="*/ 9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27" name="Freeform 41"/>
              <p:cNvSpPr>
                <a:spLocks/>
              </p:cNvSpPr>
              <p:nvPr/>
            </p:nvSpPr>
            <p:spPr bwMode="hidden">
              <a:xfrm>
                <a:off x="5336" y="3654"/>
                <a:ext cx="143" cy="341"/>
              </a:xfrm>
              <a:custGeom>
                <a:avLst/>
                <a:gdLst>
                  <a:gd name="T0" fmla="*/ 119 w 143"/>
                  <a:gd name="T1" fmla="*/ 114 h 341"/>
                  <a:gd name="T2" fmla="*/ 113 w 143"/>
                  <a:gd name="T3" fmla="*/ 173 h 341"/>
                  <a:gd name="T4" fmla="*/ 89 w 143"/>
                  <a:gd name="T5" fmla="*/ 239 h 341"/>
                  <a:gd name="T6" fmla="*/ 47 w 143"/>
                  <a:gd name="T7" fmla="*/ 293 h 341"/>
                  <a:gd name="T8" fmla="*/ 0 w 143"/>
                  <a:gd name="T9" fmla="*/ 341 h 341"/>
                  <a:gd name="T10" fmla="*/ 29 w 143"/>
                  <a:gd name="T11" fmla="*/ 341 h 341"/>
                  <a:gd name="T12" fmla="*/ 77 w 143"/>
                  <a:gd name="T13" fmla="*/ 287 h 341"/>
                  <a:gd name="T14" fmla="*/ 113 w 143"/>
                  <a:gd name="T15" fmla="*/ 233 h 341"/>
                  <a:gd name="T16" fmla="*/ 137 w 143"/>
                  <a:gd name="T17" fmla="*/ 173 h 341"/>
                  <a:gd name="T18" fmla="*/ 143 w 143"/>
                  <a:gd name="T19" fmla="*/ 114 h 341"/>
                  <a:gd name="T20" fmla="*/ 137 w 143"/>
                  <a:gd name="T21" fmla="*/ 60 h 341"/>
                  <a:gd name="T22" fmla="*/ 119 w 143"/>
                  <a:gd name="T23" fmla="*/ 0 h 341"/>
                  <a:gd name="T24" fmla="*/ 89 w 143"/>
                  <a:gd name="T25" fmla="*/ 0 h 341"/>
                  <a:gd name="T26" fmla="*/ 113 w 143"/>
                  <a:gd name="T27" fmla="*/ 60 h 341"/>
                  <a:gd name="T28" fmla="*/ 119 w 143"/>
                  <a:gd name="T29" fmla="*/ 114 h 341"/>
                  <a:gd name="T30" fmla="*/ 119 w 143"/>
                  <a:gd name="T31" fmla="*/ 114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28" name="Freeform 42"/>
              <p:cNvSpPr>
                <a:spLocks/>
              </p:cNvSpPr>
              <p:nvPr/>
            </p:nvSpPr>
            <p:spPr bwMode="hidden">
              <a:xfrm>
                <a:off x="5061" y="3624"/>
                <a:ext cx="83" cy="90"/>
              </a:xfrm>
              <a:custGeom>
                <a:avLst/>
                <a:gdLst>
                  <a:gd name="T0" fmla="*/ 59 w 83"/>
                  <a:gd name="T1" fmla="*/ 90 h 90"/>
                  <a:gd name="T2" fmla="*/ 83 w 83"/>
                  <a:gd name="T3" fmla="*/ 84 h 90"/>
                  <a:gd name="T4" fmla="*/ 71 w 83"/>
                  <a:gd name="T5" fmla="*/ 60 h 90"/>
                  <a:gd name="T6" fmla="*/ 53 w 83"/>
                  <a:gd name="T7" fmla="*/ 42 h 90"/>
                  <a:gd name="T8" fmla="*/ 6 w 83"/>
                  <a:gd name="T9" fmla="*/ 0 h 90"/>
                  <a:gd name="T10" fmla="*/ 0 w 83"/>
                  <a:gd name="T11" fmla="*/ 18 h 90"/>
                  <a:gd name="T12" fmla="*/ 35 w 83"/>
                  <a:gd name="T13" fmla="*/ 48 h 90"/>
                  <a:gd name="T14" fmla="*/ 59 w 83"/>
                  <a:gd name="T15" fmla="*/ 90 h 90"/>
                  <a:gd name="T16" fmla="*/ 59 w 83"/>
                  <a:gd name="T1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29" name="Freeform 43"/>
              <p:cNvSpPr>
                <a:spLocks/>
              </p:cNvSpPr>
              <p:nvPr/>
            </p:nvSpPr>
            <p:spPr bwMode="hidden">
              <a:xfrm>
                <a:off x="4445" y="3552"/>
                <a:ext cx="717" cy="431"/>
              </a:xfrm>
              <a:custGeom>
                <a:avLst/>
                <a:gdLst>
                  <a:gd name="T0" fmla="*/ 693 w 717"/>
                  <a:gd name="T1" fmla="*/ 216 h 431"/>
                  <a:gd name="T2" fmla="*/ 687 w 717"/>
                  <a:gd name="T3" fmla="*/ 257 h 431"/>
                  <a:gd name="T4" fmla="*/ 669 w 717"/>
                  <a:gd name="T5" fmla="*/ 293 h 431"/>
                  <a:gd name="T6" fmla="*/ 633 w 717"/>
                  <a:gd name="T7" fmla="*/ 329 h 431"/>
                  <a:gd name="T8" fmla="*/ 598 w 717"/>
                  <a:gd name="T9" fmla="*/ 359 h 431"/>
                  <a:gd name="T10" fmla="*/ 544 w 717"/>
                  <a:gd name="T11" fmla="*/ 383 h 431"/>
                  <a:gd name="T12" fmla="*/ 490 w 717"/>
                  <a:gd name="T13" fmla="*/ 401 h 431"/>
                  <a:gd name="T14" fmla="*/ 424 w 717"/>
                  <a:gd name="T15" fmla="*/ 413 h 431"/>
                  <a:gd name="T16" fmla="*/ 359 w 717"/>
                  <a:gd name="T17" fmla="*/ 419 h 431"/>
                  <a:gd name="T18" fmla="*/ 293 w 717"/>
                  <a:gd name="T19" fmla="*/ 413 h 431"/>
                  <a:gd name="T20" fmla="*/ 227 w 717"/>
                  <a:gd name="T21" fmla="*/ 401 h 431"/>
                  <a:gd name="T22" fmla="*/ 173 w 717"/>
                  <a:gd name="T23" fmla="*/ 383 h 431"/>
                  <a:gd name="T24" fmla="*/ 119 w 717"/>
                  <a:gd name="T25" fmla="*/ 359 h 431"/>
                  <a:gd name="T26" fmla="*/ 84 w 717"/>
                  <a:gd name="T27" fmla="*/ 329 h 431"/>
                  <a:gd name="T28" fmla="*/ 48 w 717"/>
                  <a:gd name="T29" fmla="*/ 293 h 431"/>
                  <a:gd name="T30" fmla="*/ 30 w 717"/>
                  <a:gd name="T31" fmla="*/ 257 h 431"/>
                  <a:gd name="T32" fmla="*/ 24 w 717"/>
                  <a:gd name="T33" fmla="*/ 216 h 431"/>
                  <a:gd name="T34" fmla="*/ 30 w 717"/>
                  <a:gd name="T35" fmla="*/ 174 h 431"/>
                  <a:gd name="T36" fmla="*/ 48 w 717"/>
                  <a:gd name="T37" fmla="*/ 138 h 431"/>
                  <a:gd name="T38" fmla="*/ 84 w 717"/>
                  <a:gd name="T39" fmla="*/ 102 h 431"/>
                  <a:gd name="T40" fmla="*/ 119 w 717"/>
                  <a:gd name="T41" fmla="*/ 72 h 431"/>
                  <a:gd name="T42" fmla="*/ 173 w 717"/>
                  <a:gd name="T43" fmla="*/ 48 h 431"/>
                  <a:gd name="T44" fmla="*/ 227 w 717"/>
                  <a:gd name="T45" fmla="*/ 30 h 431"/>
                  <a:gd name="T46" fmla="*/ 293 w 717"/>
                  <a:gd name="T47" fmla="*/ 18 h 431"/>
                  <a:gd name="T48" fmla="*/ 359 w 717"/>
                  <a:gd name="T49" fmla="*/ 12 h 431"/>
                  <a:gd name="T50" fmla="*/ 418 w 717"/>
                  <a:gd name="T51" fmla="*/ 18 h 431"/>
                  <a:gd name="T52" fmla="*/ 478 w 717"/>
                  <a:gd name="T53" fmla="*/ 30 h 431"/>
                  <a:gd name="T54" fmla="*/ 532 w 717"/>
                  <a:gd name="T55" fmla="*/ 48 h 431"/>
                  <a:gd name="T56" fmla="*/ 580 w 717"/>
                  <a:gd name="T57" fmla="*/ 66 h 431"/>
                  <a:gd name="T58" fmla="*/ 586 w 717"/>
                  <a:gd name="T59" fmla="*/ 48 h 431"/>
                  <a:gd name="T60" fmla="*/ 478 w 717"/>
                  <a:gd name="T61" fmla="*/ 12 h 431"/>
                  <a:gd name="T62" fmla="*/ 418 w 717"/>
                  <a:gd name="T63" fmla="*/ 6 h 431"/>
                  <a:gd name="T64" fmla="*/ 359 w 717"/>
                  <a:gd name="T65" fmla="*/ 0 h 431"/>
                  <a:gd name="T66" fmla="*/ 287 w 717"/>
                  <a:gd name="T67" fmla="*/ 6 h 431"/>
                  <a:gd name="T68" fmla="*/ 221 w 717"/>
                  <a:gd name="T69" fmla="*/ 18 h 431"/>
                  <a:gd name="T70" fmla="*/ 161 w 717"/>
                  <a:gd name="T71" fmla="*/ 36 h 431"/>
                  <a:gd name="T72" fmla="*/ 107 w 717"/>
                  <a:gd name="T73" fmla="*/ 66 h 431"/>
                  <a:gd name="T74" fmla="*/ 60 w 717"/>
                  <a:gd name="T75" fmla="*/ 96 h 431"/>
                  <a:gd name="T76" fmla="*/ 30 w 717"/>
                  <a:gd name="T77" fmla="*/ 132 h 431"/>
                  <a:gd name="T78" fmla="*/ 6 w 717"/>
                  <a:gd name="T79" fmla="*/ 174 h 431"/>
                  <a:gd name="T80" fmla="*/ 0 w 717"/>
                  <a:gd name="T81" fmla="*/ 216 h 431"/>
                  <a:gd name="T82" fmla="*/ 6 w 717"/>
                  <a:gd name="T83" fmla="*/ 257 h 431"/>
                  <a:gd name="T84" fmla="*/ 30 w 717"/>
                  <a:gd name="T85" fmla="*/ 299 h 431"/>
                  <a:gd name="T86" fmla="*/ 60 w 717"/>
                  <a:gd name="T87" fmla="*/ 335 h 431"/>
                  <a:gd name="T88" fmla="*/ 107 w 717"/>
                  <a:gd name="T89" fmla="*/ 371 h 431"/>
                  <a:gd name="T90" fmla="*/ 161 w 717"/>
                  <a:gd name="T91" fmla="*/ 395 h 431"/>
                  <a:gd name="T92" fmla="*/ 221 w 717"/>
                  <a:gd name="T93" fmla="*/ 413 h 431"/>
                  <a:gd name="T94" fmla="*/ 287 w 717"/>
                  <a:gd name="T95" fmla="*/ 425 h 431"/>
                  <a:gd name="T96" fmla="*/ 359 w 717"/>
                  <a:gd name="T97" fmla="*/ 431 h 431"/>
                  <a:gd name="T98" fmla="*/ 430 w 717"/>
                  <a:gd name="T99" fmla="*/ 425 h 431"/>
                  <a:gd name="T100" fmla="*/ 496 w 717"/>
                  <a:gd name="T101" fmla="*/ 413 h 431"/>
                  <a:gd name="T102" fmla="*/ 562 w 717"/>
                  <a:gd name="T103" fmla="*/ 395 h 431"/>
                  <a:gd name="T104" fmla="*/ 610 w 717"/>
                  <a:gd name="T105" fmla="*/ 371 h 431"/>
                  <a:gd name="T106" fmla="*/ 657 w 717"/>
                  <a:gd name="T107" fmla="*/ 335 h 431"/>
                  <a:gd name="T108" fmla="*/ 687 w 717"/>
                  <a:gd name="T109" fmla="*/ 299 h 431"/>
                  <a:gd name="T110" fmla="*/ 711 w 717"/>
                  <a:gd name="T111" fmla="*/ 257 h 431"/>
                  <a:gd name="T112" fmla="*/ 717 w 717"/>
                  <a:gd name="T113" fmla="*/ 216 h 431"/>
                  <a:gd name="T114" fmla="*/ 717 w 717"/>
                  <a:gd name="T115" fmla="*/ 204 h 431"/>
                  <a:gd name="T116" fmla="*/ 711 w 717"/>
                  <a:gd name="T117" fmla="*/ 192 h 431"/>
                  <a:gd name="T118" fmla="*/ 687 w 717"/>
                  <a:gd name="T119" fmla="*/ 198 h 431"/>
                  <a:gd name="T120" fmla="*/ 693 w 717"/>
                  <a:gd name="T121" fmla="*/ 210 h 431"/>
                  <a:gd name="T122" fmla="*/ 693 w 717"/>
                  <a:gd name="T123" fmla="*/ 216 h 431"/>
                  <a:gd name="T124" fmla="*/ 693 w 717"/>
                  <a:gd name="T125" fmla="*/ 216 h 43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30" name="Freeform 44"/>
              <p:cNvSpPr>
                <a:spLocks/>
              </p:cNvSpPr>
              <p:nvPr/>
            </p:nvSpPr>
            <p:spPr bwMode="hidden">
              <a:xfrm>
                <a:off x="4349" y="3510"/>
                <a:ext cx="909" cy="533"/>
              </a:xfrm>
              <a:custGeom>
                <a:avLst/>
                <a:gdLst>
                  <a:gd name="T0" fmla="*/ 616 w 909"/>
                  <a:gd name="T1" fmla="*/ 0 h 533"/>
                  <a:gd name="T2" fmla="*/ 616 w 909"/>
                  <a:gd name="T3" fmla="*/ 18 h 533"/>
                  <a:gd name="T4" fmla="*/ 724 w 909"/>
                  <a:gd name="T5" fmla="*/ 60 h 533"/>
                  <a:gd name="T6" fmla="*/ 765 w 909"/>
                  <a:gd name="T7" fmla="*/ 84 h 533"/>
                  <a:gd name="T8" fmla="*/ 807 w 909"/>
                  <a:gd name="T9" fmla="*/ 114 h 533"/>
                  <a:gd name="T10" fmla="*/ 837 w 909"/>
                  <a:gd name="T11" fmla="*/ 144 h 533"/>
                  <a:gd name="T12" fmla="*/ 861 w 909"/>
                  <a:gd name="T13" fmla="*/ 180 h 533"/>
                  <a:gd name="T14" fmla="*/ 873 w 909"/>
                  <a:gd name="T15" fmla="*/ 216 h 533"/>
                  <a:gd name="T16" fmla="*/ 879 w 909"/>
                  <a:gd name="T17" fmla="*/ 258 h 533"/>
                  <a:gd name="T18" fmla="*/ 873 w 909"/>
                  <a:gd name="T19" fmla="*/ 311 h 533"/>
                  <a:gd name="T20" fmla="*/ 843 w 909"/>
                  <a:gd name="T21" fmla="*/ 359 h 533"/>
                  <a:gd name="T22" fmla="*/ 807 w 909"/>
                  <a:gd name="T23" fmla="*/ 401 h 533"/>
                  <a:gd name="T24" fmla="*/ 753 w 909"/>
                  <a:gd name="T25" fmla="*/ 443 h 533"/>
                  <a:gd name="T26" fmla="*/ 694 w 909"/>
                  <a:gd name="T27" fmla="*/ 473 h 533"/>
                  <a:gd name="T28" fmla="*/ 622 w 909"/>
                  <a:gd name="T29" fmla="*/ 497 h 533"/>
                  <a:gd name="T30" fmla="*/ 538 w 909"/>
                  <a:gd name="T31" fmla="*/ 509 h 533"/>
                  <a:gd name="T32" fmla="*/ 455 w 909"/>
                  <a:gd name="T33" fmla="*/ 515 h 533"/>
                  <a:gd name="T34" fmla="*/ 371 w 909"/>
                  <a:gd name="T35" fmla="*/ 509 h 533"/>
                  <a:gd name="T36" fmla="*/ 287 w 909"/>
                  <a:gd name="T37" fmla="*/ 497 h 533"/>
                  <a:gd name="T38" fmla="*/ 215 w 909"/>
                  <a:gd name="T39" fmla="*/ 473 h 533"/>
                  <a:gd name="T40" fmla="*/ 156 w 909"/>
                  <a:gd name="T41" fmla="*/ 443 h 533"/>
                  <a:gd name="T42" fmla="*/ 102 w 909"/>
                  <a:gd name="T43" fmla="*/ 401 h 533"/>
                  <a:gd name="T44" fmla="*/ 66 w 909"/>
                  <a:gd name="T45" fmla="*/ 359 h 533"/>
                  <a:gd name="T46" fmla="*/ 36 w 909"/>
                  <a:gd name="T47" fmla="*/ 311 h 533"/>
                  <a:gd name="T48" fmla="*/ 30 w 909"/>
                  <a:gd name="T49" fmla="*/ 258 h 533"/>
                  <a:gd name="T50" fmla="*/ 36 w 909"/>
                  <a:gd name="T51" fmla="*/ 222 h 533"/>
                  <a:gd name="T52" fmla="*/ 48 w 909"/>
                  <a:gd name="T53" fmla="*/ 186 h 533"/>
                  <a:gd name="T54" fmla="*/ 66 w 909"/>
                  <a:gd name="T55" fmla="*/ 156 h 533"/>
                  <a:gd name="T56" fmla="*/ 90 w 909"/>
                  <a:gd name="T57" fmla="*/ 126 h 533"/>
                  <a:gd name="T58" fmla="*/ 66 w 909"/>
                  <a:gd name="T59" fmla="*/ 114 h 533"/>
                  <a:gd name="T60" fmla="*/ 36 w 909"/>
                  <a:gd name="T61" fmla="*/ 144 h 533"/>
                  <a:gd name="T62" fmla="*/ 18 w 909"/>
                  <a:gd name="T63" fmla="*/ 180 h 533"/>
                  <a:gd name="T64" fmla="*/ 6 w 909"/>
                  <a:gd name="T65" fmla="*/ 216 h 533"/>
                  <a:gd name="T66" fmla="*/ 0 w 909"/>
                  <a:gd name="T67" fmla="*/ 258 h 533"/>
                  <a:gd name="T68" fmla="*/ 12 w 909"/>
                  <a:gd name="T69" fmla="*/ 311 h 533"/>
                  <a:gd name="T70" fmla="*/ 36 w 909"/>
                  <a:gd name="T71" fmla="*/ 365 h 533"/>
                  <a:gd name="T72" fmla="*/ 78 w 909"/>
                  <a:gd name="T73" fmla="*/ 413 h 533"/>
                  <a:gd name="T74" fmla="*/ 132 w 909"/>
                  <a:gd name="T75" fmla="*/ 449 h 533"/>
                  <a:gd name="T76" fmla="*/ 203 w 909"/>
                  <a:gd name="T77" fmla="*/ 485 h 533"/>
                  <a:gd name="T78" fmla="*/ 275 w 909"/>
                  <a:gd name="T79" fmla="*/ 509 h 533"/>
                  <a:gd name="T80" fmla="*/ 365 w 909"/>
                  <a:gd name="T81" fmla="*/ 527 h 533"/>
                  <a:gd name="T82" fmla="*/ 455 w 909"/>
                  <a:gd name="T83" fmla="*/ 533 h 533"/>
                  <a:gd name="T84" fmla="*/ 544 w 909"/>
                  <a:gd name="T85" fmla="*/ 527 h 533"/>
                  <a:gd name="T86" fmla="*/ 634 w 909"/>
                  <a:gd name="T87" fmla="*/ 509 h 533"/>
                  <a:gd name="T88" fmla="*/ 712 w 909"/>
                  <a:gd name="T89" fmla="*/ 485 h 533"/>
                  <a:gd name="T90" fmla="*/ 777 w 909"/>
                  <a:gd name="T91" fmla="*/ 449 h 533"/>
                  <a:gd name="T92" fmla="*/ 831 w 909"/>
                  <a:gd name="T93" fmla="*/ 413 h 533"/>
                  <a:gd name="T94" fmla="*/ 873 w 909"/>
                  <a:gd name="T95" fmla="*/ 365 h 533"/>
                  <a:gd name="T96" fmla="*/ 897 w 909"/>
                  <a:gd name="T97" fmla="*/ 311 h 533"/>
                  <a:gd name="T98" fmla="*/ 909 w 909"/>
                  <a:gd name="T99" fmla="*/ 258 h 533"/>
                  <a:gd name="T100" fmla="*/ 903 w 909"/>
                  <a:gd name="T101" fmla="*/ 216 h 533"/>
                  <a:gd name="T102" fmla="*/ 885 w 909"/>
                  <a:gd name="T103" fmla="*/ 174 h 533"/>
                  <a:gd name="T104" fmla="*/ 861 w 909"/>
                  <a:gd name="T105" fmla="*/ 132 h 533"/>
                  <a:gd name="T106" fmla="*/ 825 w 909"/>
                  <a:gd name="T107" fmla="*/ 102 h 533"/>
                  <a:gd name="T108" fmla="*/ 783 w 909"/>
                  <a:gd name="T109" fmla="*/ 66 h 533"/>
                  <a:gd name="T110" fmla="*/ 735 w 909"/>
                  <a:gd name="T111" fmla="*/ 42 h 533"/>
                  <a:gd name="T112" fmla="*/ 616 w 909"/>
                  <a:gd name="T113" fmla="*/ 0 h 533"/>
                  <a:gd name="T114" fmla="*/ 616 w 909"/>
                  <a:gd name="T115"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31" name="Freeform 45"/>
              <p:cNvSpPr>
                <a:spLocks/>
              </p:cNvSpPr>
              <p:nvPr/>
            </p:nvSpPr>
            <p:spPr bwMode="hidden">
              <a:xfrm>
                <a:off x="4564" y="3492"/>
                <a:ext cx="365" cy="66"/>
              </a:xfrm>
              <a:custGeom>
                <a:avLst/>
                <a:gdLst>
                  <a:gd name="T0" fmla="*/ 240 w 365"/>
                  <a:gd name="T1" fmla="*/ 18 h 66"/>
                  <a:gd name="T2" fmla="*/ 299 w 365"/>
                  <a:gd name="T3" fmla="*/ 24 h 66"/>
                  <a:gd name="T4" fmla="*/ 359 w 365"/>
                  <a:gd name="T5" fmla="*/ 30 h 66"/>
                  <a:gd name="T6" fmla="*/ 365 w 365"/>
                  <a:gd name="T7" fmla="*/ 12 h 66"/>
                  <a:gd name="T8" fmla="*/ 305 w 365"/>
                  <a:gd name="T9" fmla="*/ 6 h 66"/>
                  <a:gd name="T10" fmla="*/ 240 w 365"/>
                  <a:gd name="T11" fmla="*/ 0 h 66"/>
                  <a:gd name="T12" fmla="*/ 174 w 365"/>
                  <a:gd name="T13" fmla="*/ 6 h 66"/>
                  <a:gd name="T14" fmla="*/ 114 w 365"/>
                  <a:gd name="T15" fmla="*/ 12 h 66"/>
                  <a:gd name="T16" fmla="*/ 0 w 365"/>
                  <a:gd name="T17" fmla="*/ 42 h 66"/>
                  <a:gd name="T18" fmla="*/ 0 w 365"/>
                  <a:gd name="T19" fmla="*/ 66 h 66"/>
                  <a:gd name="T20" fmla="*/ 54 w 365"/>
                  <a:gd name="T21" fmla="*/ 48 h 66"/>
                  <a:gd name="T22" fmla="*/ 114 w 365"/>
                  <a:gd name="T23" fmla="*/ 30 h 66"/>
                  <a:gd name="T24" fmla="*/ 174 w 365"/>
                  <a:gd name="T25" fmla="*/ 24 h 66"/>
                  <a:gd name="T26" fmla="*/ 240 w 365"/>
                  <a:gd name="T27" fmla="*/ 18 h 66"/>
                  <a:gd name="T28" fmla="*/ 240 w 365"/>
                  <a:gd name="T29"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32" name="Freeform 46"/>
              <p:cNvSpPr>
                <a:spLocks/>
              </p:cNvSpPr>
              <p:nvPr/>
            </p:nvSpPr>
            <p:spPr bwMode="hidden">
              <a:xfrm>
                <a:off x="4463" y="3558"/>
                <a:ext cx="66" cy="48"/>
              </a:xfrm>
              <a:custGeom>
                <a:avLst/>
                <a:gdLst>
                  <a:gd name="T0" fmla="*/ 66 w 66"/>
                  <a:gd name="T1" fmla="*/ 18 h 48"/>
                  <a:gd name="T2" fmla="*/ 48 w 66"/>
                  <a:gd name="T3" fmla="*/ 0 h 48"/>
                  <a:gd name="T4" fmla="*/ 24 w 66"/>
                  <a:gd name="T5" fmla="*/ 12 h 48"/>
                  <a:gd name="T6" fmla="*/ 0 w 66"/>
                  <a:gd name="T7" fmla="*/ 30 h 48"/>
                  <a:gd name="T8" fmla="*/ 12 w 66"/>
                  <a:gd name="T9" fmla="*/ 48 h 48"/>
                  <a:gd name="T10" fmla="*/ 42 w 66"/>
                  <a:gd name="T11" fmla="*/ 30 h 48"/>
                  <a:gd name="T12" fmla="*/ 66 w 66"/>
                  <a:gd name="T13" fmla="*/ 18 h 48"/>
                  <a:gd name="T14" fmla="*/ 66 w 66"/>
                  <a:gd name="T15" fmla="*/ 1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3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3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3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3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3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3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grpSp>
        <p:grpSp>
          <p:nvGrpSpPr>
            <p:cNvPr id="9" name="Group 53"/>
            <p:cNvGrpSpPr>
              <a:grpSpLocks/>
            </p:cNvGrpSpPr>
            <p:nvPr userDrawn="1"/>
          </p:nvGrpSpPr>
          <p:grpSpPr bwMode="auto">
            <a:xfrm>
              <a:off x="5280" y="3024"/>
              <a:ext cx="425" cy="258"/>
              <a:chOff x="5280" y="3024"/>
              <a:chExt cx="425" cy="258"/>
            </a:xfrm>
          </p:grpSpPr>
          <p:sp>
            <p:nvSpPr>
              <p:cNvPr id="10" name="Freeform 54"/>
              <p:cNvSpPr>
                <a:spLocks/>
              </p:cNvSpPr>
              <p:nvPr/>
            </p:nvSpPr>
            <p:spPr bwMode="hidden">
              <a:xfrm>
                <a:off x="5280" y="3186"/>
                <a:ext cx="383" cy="96"/>
              </a:xfrm>
              <a:custGeom>
                <a:avLst/>
                <a:gdLst>
                  <a:gd name="T0" fmla="*/ 216 w 382"/>
                  <a:gd name="T1" fmla="*/ 96 h 96"/>
                  <a:gd name="T2" fmla="*/ 143 w 382"/>
                  <a:gd name="T3" fmla="*/ 90 h 96"/>
                  <a:gd name="T4" fmla="*/ 83 w 382"/>
                  <a:gd name="T5" fmla="*/ 66 h 96"/>
                  <a:gd name="T6" fmla="*/ 35 w 382"/>
                  <a:gd name="T7" fmla="*/ 36 h 96"/>
                  <a:gd name="T8" fmla="*/ 6 w 382"/>
                  <a:gd name="T9" fmla="*/ 0 h 96"/>
                  <a:gd name="T10" fmla="*/ 0 w 382"/>
                  <a:gd name="T11" fmla="*/ 6 h 96"/>
                  <a:gd name="T12" fmla="*/ 29 w 382"/>
                  <a:gd name="T13" fmla="*/ 42 h 96"/>
                  <a:gd name="T14" fmla="*/ 77 w 382"/>
                  <a:gd name="T15" fmla="*/ 72 h 96"/>
                  <a:gd name="T16" fmla="*/ 137 w 382"/>
                  <a:gd name="T17" fmla="*/ 90 h 96"/>
                  <a:gd name="T18" fmla="*/ 216 w 382"/>
                  <a:gd name="T19" fmla="*/ 96 h 96"/>
                  <a:gd name="T20" fmla="*/ 270 w 382"/>
                  <a:gd name="T21" fmla="*/ 90 h 96"/>
                  <a:gd name="T22" fmla="*/ 318 w 382"/>
                  <a:gd name="T23" fmla="*/ 84 h 96"/>
                  <a:gd name="T24" fmla="*/ 359 w 382"/>
                  <a:gd name="T25" fmla="*/ 66 h 96"/>
                  <a:gd name="T26" fmla="*/ 389 w 382"/>
                  <a:gd name="T27" fmla="*/ 42 h 96"/>
                  <a:gd name="T28" fmla="*/ 383 w 382"/>
                  <a:gd name="T29" fmla="*/ 42 h 96"/>
                  <a:gd name="T30" fmla="*/ 353 w 382"/>
                  <a:gd name="T31" fmla="*/ 66 h 96"/>
                  <a:gd name="T32" fmla="*/ 312 w 382"/>
                  <a:gd name="T33" fmla="*/ 78 h 96"/>
                  <a:gd name="T34" fmla="*/ 270 w 382"/>
                  <a:gd name="T35" fmla="*/ 90 h 96"/>
                  <a:gd name="T36" fmla="*/ 216 w 382"/>
                  <a:gd name="T37" fmla="*/ 96 h 96"/>
                  <a:gd name="T38" fmla="*/ 216 w 382"/>
                  <a:gd name="T39" fmla="*/ 96 h 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1" name="Freeform 55"/>
              <p:cNvSpPr>
                <a:spLocks/>
              </p:cNvSpPr>
              <p:nvPr/>
            </p:nvSpPr>
            <p:spPr bwMode="hidden">
              <a:xfrm>
                <a:off x="5315" y="3024"/>
                <a:ext cx="258" cy="54"/>
              </a:xfrm>
              <a:custGeom>
                <a:avLst/>
                <a:gdLst>
                  <a:gd name="T0" fmla="*/ 174 w 258"/>
                  <a:gd name="T1" fmla="*/ 0 h 54"/>
                  <a:gd name="T2" fmla="*/ 216 w 258"/>
                  <a:gd name="T3" fmla="*/ 6 h 54"/>
                  <a:gd name="T4" fmla="*/ 258 w 258"/>
                  <a:gd name="T5" fmla="*/ 12 h 54"/>
                  <a:gd name="T6" fmla="*/ 252 w 258"/>
                  <a:gd name="T7" fmla="*/ 6 h 54"/>
                  <a:gd name="T8" fmla="*/ 216 w 258"/>
                  <a:gd name="T9" fmla="*/ 0 h 54"/>
                  <a:gd name="T10" fmla="*/ 174 w 258"/>
                  <a:gd name="T11" fmla="*/ 0 h 54"/>
                  <a:gd name="T12" fmla="*/ 120 w 258"/>
                  <a:gd name="T13" fmla="*/ 6 h 54"/>
                  <a:gd name="T14" fmla="*/ 78 w 258"/>
                  <a:gd name="T15" fmla="*/ 12 h 54"/>
                  <a:gd name="T16" fmla="*/ 36 w 258"/>
                  <a:gd name="T17" fmla="*/ 30 h 54"/>
                  <a:gd name="T18" fmla="*/ 0 w 258"/>
                  <a:gd name="T19" fmla="*/ 48 h 54"/>
                  <a:gd name="T20" fmla="*/ 6 w 258"/>
                  <a:gd name="T21" fmla="*/ 54 h 54"/>
                  <a:gd name="T22" fmla="*/ 36 w 258"/>
                  <a:gd name="T23" fmla="*/ 36 h 54"/>
                  <a:gd name="T24" fmla="*/ 78 w 258"/>
                  <a:gd name="T25" fmla="*/ 18 h 54"/>
                  <a:gd name="T26" fmla="*/ 120 w 258"/>
                  <a:gd name="T27" fmla="*/ 6 h 54"/>
                  <a:gd name="T28" fmla="*/ 174 w 258"/>
                  <a:gd name="T29" fmla="*/ 0 h 54"/>
                  <a:gd name="T30" fmla="*/ 174 w 258"/>
                  <a:gd name="T31" fmla="*/ 0 h 5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2" name="Freeform 56"/>
              <p:cNvSpPr>
                <a:spLocks/>
              </p:cNvSpPr>
              <p:nvPr/>
            </p:nvSpPr>
            <p:spPr bwMode="hidden">
              <a:xfrm>
                <a:off x="5645" y="3066"/>
                <a:ext cx="60" cy="156"/>
              </a:xfrm>
              <a:custGeom>
                <a:avLst/>
                <a:gdLst>
                  <a:gd name="T0" fmla="*/ 54 w 60"/>
                  <a:gd name="T1" fmla="*/ 90 h 156"/>
                  <a:gd name="T2" fmla="*/ 48 w 60"/>
                  <a:gd name="T3" fmla="*/ 126 h 156"/>
                  <a:gd name="T4" fmla="*/ 24 w 60"/>
                  <a:gd name="T5" fmla="*/ 156 h 156"/>
                  <a:gd name="T6" fmla="*/ 30 w 60"/>
                  <a:gd name="T7" fmla="*/ 156 h 156"/>
                  <a:gd name="T8" fmla="*/ 54 w 60"/>
                  <a:gd name="T9" fmla="*/ 126 h 156"/>
                  <a:gd name="T10" fmla="*/ 60 w 60"/>
                  <a:gd name="T11" fmla="*/ 90 h 156"/>
                  <a:gd name="T12" fmla="*/ 54 w 60"/>
                  <a:gd name="T13" fmla="*/ 66 h 156"/>
                  <a:gd name="T14" fmla="*/ 48 w 60"/>
                  <a:gd name="T15" fmla="*/ 42 h 156"/>
                  <a:gd name="T16" fmla="*/ 30 w 60"/>
                  <a:gd name="T17" fmla="*/ 18 h 156"/>
                  <a:gd name="T18" fmla="*/ 6 w 60"/>
                  <a:gd name="T19" fmla="*/ 0 h 156"/>
                  <a:gd name="T20" fmla="*/ 0 w 60"/>
                  <a:gd name="T21" fmla="*/ 6 h 156"/>
                  <a:gd name="T22" fmla="*/ 24 w 60"/>
                  <a:gd name="T23" fmla="*/ 24 h 156"/>
                  <a:gd name="T24" fmla="*/ 42 w 60"/>
                  <a:gd name="T25" fmla="*/ 42 h 156"/>
                  <a:gd name="T26" fmla="*/ 48 w 60"/>
                  <a:gd name="T27" fmla="*/ 66 h 156"/>
                  <a:gd name="T28" fmla="*/ 54 w 60"/>
                  <a:gd name="T29" fmla="*/ 90 h 156"/>
                  <a:gd name="T30" fmla="*/ 54 w 60"/>
                  <a:gd name="T31" fmla="*/ 90 h 15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3" name="Freeform 57"/>
              <p:cNvSpPr>
                <a:spLocks/>
              </p:cNvSpPr>
              <p:nvPr/>
            </p:nvSpPr>
            <p:spPr bwMode="hidden">
              <a:xfrm>
                <a:off x="5375" y="3246"/>
                <a:ext cx="192" cy="18"/>
              </a:xfrm>
              <a:custGeom>
                <a:avLst/>
                <a:gdLst>
                  <a:gd name="T0" fmla="*/ 114 w 192"/>
                  <a:gd name="T1" fmla="*/ 12 h 18"/>
                  <a:gd name="T2" fmla="*/ 72 w 192"/>
                  <a:gd name="T3" fmla="*/ 6 h 18"/>
                  <a:gd name="T4" fmla="*/ 30 w 192"/>
                  <a:gd name="T5" fmla="*/ 0 h 18"/>
                  <a:gd name="T6" fmla="*/ 0 w 192"/>
                  <a:gd name="T7" fmla="*/ 0 h 18"/>
                  <a:gd name="T8" fmla="*/ 54 w 192"/>
                  <a:gd name="T9" fmla="*/ 12 h 18"/>
                  <a:gd name="T10" fmla="*/ 114 w 192"/>
                  <a:gd name="T11" fmla="*/ 18 h 18"/>
                  <a:gd name="T12" fmla="*/ 156 w 192"/>
                  <a:gd name="T13" fmla="*/ 18 h 18"/>
                  <a:gd name="T14" fmla="*/ 192 w 192"/>
                  <a:gd name="T15" fmla="*/ 12 h 18"/>
                  <a:gd name="T16" fmla="*/ 186 w 192"/>
                  <a:gd name="T17" fmla="*/ 0 h 18"/>
                  <a:gd name="T18" fmla="*/ 150 w 192"/>
                  <a:gd name="T19" fmla="*/ 6 h 18"/>
                  <a:gd name="T20" fmla="*/ 114 w 192"/>
                  <a:gd name="T21" fmla="*/ 12 h 18"/>
                  <a:gd name="T22" fmla="*/ 114 w 192"/>
                  <a:gd name="T23" fmla="*/ 12 h 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4" name="Freeform 58"/>
              <p:cNvSpPr>
                <a:spLocks/>
              </p:cNvSpPr>
              <p:nvPr/>
            </p:nvSpPr>
            <p:spPr bwMode="hidden">
              <a:xfrm>
                <a:off x="5304" y="3042"/>
                <a:ext cx="161" cy="186"/>
              </a:xfrm>
              <a:custGeom>
                <a:avLst/>
                <a:gdLst>
                  <a:gd name="T0" fmla="*/ 11 w 161"/>
                  <a:gd name="T1" fmla="*/ 114 h 186"/>
                  <a:gd name="T2" fmla="*/ 17 w 161"/>
                  <a:gd name="T3" fmla="*/ 96 h 186"/>
                  <a:gd name="T4" fmla="*/ 23 w 161"/>
                  <a:gd name="T5" fmla="*/ 78 h 186"/>
                  <a:gd name="T6" fmla="*/ 53 w 161"/>
                  <a:gd name="T7" fmla="*/ 42 h 186"/>
                  <a:gd name="T8" fmla="*/ 101 w 161"/>
                  <a:gd name="T9" fmla="*/ 18 h 186"/>
                  <a:gd name="T10" fmla="*/ 155 w 161"/>
                  <a:gd name="T11" fmla="*/ 6 h 186"/>
                  <a:gd name="T12" fmla="*/ 161 w 161"/>
                  <a:gd name="T13" fmla="*/ 0 h 186"/>
                  <a:gd name="T14" fmla="*/ 95 w 161"/>
                  <a:gd name="T15" fmla="*/ 12 h 186"/>
                  <a:gd name="T16" fmla="*/ 47 w 161"/>
                  <a:gd name="T17" fmla="*/ 36 h 186"/>
                  <a:gd name="T18" fmla="*/ 11 w 161"/>
                  <a:gd name="T19" fmla="*/ 72 h 186"/>
                  <a:gd name="T20" fmla="*/ 5 w 161"/>
                  <a:gd name="T21" fmla="*/ 90 h 186"/>
                  <a:gd name="T22" fmla="*/ 0 w 161"/>
                  <a:gd name="T23" fmla="*/ 114 h 186"/>
                  <a:gd name="T24" fmla="*/ 11 w 161"/>
                  <a:gd name="T25" fmla="*/ 150 h 186"/>
                  <a:gd name="T26" fmla="*/ 23 w 161"/>
                  <a:gd name="T27" fmla="*/ 168 h 186"/>
                  <a:gd name="T28" fmla="*/ 41 w 161"/>
                  <a:gd name="T29" fmla="*/ 186 h 186"/>
                  <a:gd name="T30" fmla="*/ 65 w 161"/>
                  <a:gd name="T31" fmla="*/ 186 h 186"/>
                  <a:gd name="T32" fmla="*/ 41 w 161"/>
                  <a:gd name="T33" fmla="*/ 168 h 186"/>
                  <a:gd name="T34" fmla="*/ 23 w 161"/>
                  <a:gd name="T35" fmla="*/ 150 h 186"/>
                  <a:gd name="T36" fmla="*/ 17 w 161"/>
                  <a:gd name="T37" fmla="*/ 132 h 186"/>
                  <a:gd name="T38" fmla="*/ 11 w 161"/>
                  <a:gd name="T39" fmla="*/ 114 h 186"/>
                  <a:gd name="T40" fmla="*/ 11 w 161"/>
                  <a:gd name="T41" fmla="*/ 114 h 1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5" name="Freeform 59"/>
              <p:cNvSpPr>
                <a:spLocks/>
              </p:cNvSpPr>
              <p:nvPr/>
            </p:nvSpPr>
            <p:spPr bwMode="hidden">
              <a:xfrm>
                <a:off x="5489" y="3042"/>
                <a:ext cx="186" cy="210"/>
              </a:xfrm>
              <a:custGeom>
                <a:avLst/>
                <a:gdLst>
                  <a:gd name="T0" fmla="*/ 0 w 185"/>
                  <a:gd name="T1" fmla="*/ 6 h 210"/>
                  <a:gd name="T2" fmla="*/ 66 w 185"/>
                  <a:gd name="T3" fmla="*/ 12 h 210"/>
                  <a:gd name="T4" fmla="*/ 126 w 185"/>
                  <a:gd name="T5" fmla="*/ 36 h 210"/>
                  <a:gd name="T6" fmla="*/ 162 w 185"/>
                  <a:gd name="T7" fmla="*/ 72 h 210"/>
                  <a:gd name="T8" fmla="*/ 168 w 185"/>
                  <a:gd name="T9" fmla="*/ 90 h 210"/>
                  <a:gd name="T10" fmla="*/ 174 w 185"/>
                  <a:gd name="T11" fmla="*/ 114 h 210"/>
                  <a:gd name="T12" fmla="*/ 168 w 185"/>
                  <a:gd name="T13" fmla="*/ 138 h 210"/>
                  <a:gd name="T14" fmla="*/ 156 w 185"/>
                  <a:gd name="T15" fmla="*/ 162 h 210"/>
                  <a:gd name="T16" fmla="*/ 126 w 185"/>
                  <a:gd name="T17" fmla="*/ 180 h 210"/>
                  <a:gd name="T18" fmla="*/ 90 w 185"/>
                  <a:gd name="T19" fmla="*/ 198 h 210"/>
                  <a:gd name="T20" fmla="*/ 103 w 185"/>
                  <a:gd name="T21" fmla="*/ 210 h 210"/>
                  <a:gd name="T22" fmla="*/ 138 w 185"/>
                  <a:gd name="T23" fmla="*/ 192 h 210"/>
                  <a:gd name="T24" fmla="*/ 168 w 185"/>
                  <a:gd name="T25" fmla="*/ 168 h 210"/>
                  <a:gd name="T26" fmla="*/ 186 w 185"/>
                  <a:gd name="T27" fmla="*/ 144 h 210"/>
                  <a:gd name="T28" fmla="*/ 192 w 185"/>
                  <a:gd name="T29" fmla="*/ 114 h 210"/>
                  <a:gd name="T30" fmla="*/ 186 w 185"/>
                  <a:gd name="T31" fmla="*/ 90 h 210"/>
                  <a:gd name="T32" fmla="*/ 180 w 185"/>
                  <a:gd name="T33" fmla="*/ 66 h 210"/>
                  <a:gd name="T34" fmla="*/ 162 w 185"/>
                  <a:gd name="T35" fmla="*/ 48 h 210"/>
                  <a:gd name="T36" fmla="*/ 138 w 185"/>
                  <a:gd name="T37" fmla="*/ 30 h 210"/>
                  <a:gd name="T38" fmla="*/ 72 w 185"/>
                  <a:gd name="T39" fmla="*/ 6 h 210"/>
                  <a:gd name="T40" fmla="*/ 0 w 185"/>
                  <a:gd name="T41" fmla="*/ 0 h 210"/>
                  <a:gd name="T42" fmla="*/ 0 w 185"/>
                  <a:gd name="T43" fmla="*/ 6 h 210"/>
                  <a:gd name="T44" fmla="*/ 0 w 185"/>
                  <a:gd name="T45" fmla="*/ 6 h 210"/>
                  <a:gd name="T46" fmla="*/ 0 w 185"/>
                  <a:gd name="T47" fmla="*/ 6 h 21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6" name="Freeform 60"/>
              <p:cNvSpPr>
                <a:spLocks noEditPoints="1"/>
              </p:cNvSpPr>
              <p:nvPr/>
            </p:nvSpPr>
            <p:spPr bwMode="hidden">
              <a:xfrm>
                <a:off x="5345" y="3058"/>
                <a:ext cx="299" cy="186"/>
              </a:xfrm>
              <a:custGeom>
                <a:avLst/>
                <a:gdLst>
                  <a:gd name="T0" fmla="*/ 150 w 299"/>
                  <a:gd name="T1" fmla="*/ 0 h 186"/>
                  <a:gd name="T2" fmla="*/ 90 w 299"/>
                  <a:gd name="T3" fmla="*/ 6 h 186"/>
                  <a:gd name="T4" fmla="*/ 42 w 299"/>
                  <a:gd name="T5" fmla="*/ 30 h 186"/>
                  <a:gd name="T6" fmla="*/ 12 w 299"/>
                  <a:gd name="T7" fmla="*/ 54 h 186"/>
                  <a:gd name="T8" fmla="*/ 6 w 299"/>
                  <a:gd name="T9" fmla="*/ 72 h 186"/>
                  <a:gd name="T10" fmla="*/ 0 w 299"/>
                  <a:gd name="T11" fmla="*/ 90 h 186"/>
                  <a:gd name="T12" fmla="*/ 6 w 299"/>
                  <a:gd name="T13" fmla="*/ 108 h 186"/>
                  <a:gd name="T14" fmla="*/ 12 w 299"/>
                  <a:gd name="T15" fmla="*/ 126 h 186"/>
                  <a:gd name="T16" fmla="*/ 42 w 299"/>
                  <a:gd name="T17" fmla="*/ 156 h 186"/>
                  <a:gd name="T18" fmla="*/ 90 w 299"/>
                  <a:gd name="T19" fmla="*/ 180 h 186"/>
                  <a:gd name="T20" fmla="*/ 150 w 299"/>
                  <a:gd name="T21" fmla="*/ 186 h 186"/>
                  <a:gd name="T22" fmla="*/ 209 w 299"/>
                  <a:gd name="T23" fmla="*/ 180 h 186"/>
                  <a:gd name="T24" fmla="*/ 257 w 299"/>
                  <a:gd name="T25" fmla="*/ 156 h 186"/>
                  <a:gd name="T26" fmla="*/ 287 w 299"/>
                  <a:gd name="T27" fmla="*/ 126 h 186"/>
                  <a:gd name="T28" fmla="*/ 299 w 299"/>
                  <a:gd name="T29" fmla="*/ 108 h 186"/>
                  <a:gd name="T30" fmla="*/ 299 w 299"/>
                  <a:gd name="T31" fmla="*/ 90 h 186"/>
                  <a:gd name="T32" fmla="*/ 299 w 299"/>
                  <a:gd name="T33" fmla="*/ 72 h 186"/>
                  <a:gd name="T34" fmla="*/ 287 w 299"/>
                  <a:gd name="T35" fmla="*/ 54 h 186"/>
                  <a:gd name="T36" fmla="*/ 257 w 299"/>
                  <a:gd name="T37" fmla="*/ 30 h 186"/>
                  <a:gd name="T38" fmla="*/ 209 w 299"/>
                  <a:gd name="T39" fmla="*/ 6 h 186"/>
                  <a:gd name="T40" fmla="*/ 150 w 299"/>
                  <a:gd name="T41" fmla="*/ 0 h 186"/>
                  <a:gd name="T42" fmla="*/ 150 w 299"/>
                  <a:gd name="T43" fmla="*/ 0 h 186"/>
                  <a:gd name="T44" fmla="*/ 150 w 299"/>
                  <a:gd name="T45" fmla="*/ 180 h 186"/>
                  <a:gd name="T46" fmla="*/ 96 w 299"/>
                  <a:gd name="T47" fmla="*/ 174 h 186"/>
                  <a:gd name="T48" fmla="*/ 48 w 299"/>
                  <a:gd name="T49" fmla="*/ 156 h 186"/>
                  <a:gd name="T50" fmla="*/ 18 w 299"/>
                  <a:gd name="T51" fmla="*/ 126 h 186"/>
                  <a:gd name="T52" fmla="*/ 12 w 299"/>
                  <a:gd name="T53" fmla="*/ 108 h 186"/>
                  <a:gd name="T54" fmla="*/ 6 w 299"/>
                  <a:gd name="T55" fmla="*/ 90 h 186"/>
                  <a:gd name="T56" fmla="*/ 12 w 299"/>
                  <a:gd name="T57" fmla="*/ 72 h 186"/>
                  <a:gd name="T58" fmla="*/ 18 w 299"/>
                  <a:gd name="T59" fmla="*/ 54 h 186"/>
                  <a:gd name="T60" fmla="*/ 48 w 299"/>
                  <a:gd name="T61" fmla="*/ 30 h 186"/>
                  <a:gd name="T62" fmla="*/ 96 w 299"/>
                  <a:gd name="T63" fmla="*/ 12 h 186"/>
                  <a:gd name="T64" fmla="*/ 150 w 299"/>
                  <a:gd name="T65" fmla="*/ 6 h 186"/>
                  <a:gd name="T66" fmla="*/ 203 w 299"/>
                  <a:gd name="T67" fmla="*/ 12 h 186"/>
                  <a:gd name="T68" fmla="*/ 251 w 299"/>
                  <a:gd name="T69" fmla="*/ 30 h 186"/>
                  <a:gd name="T70" fmla="*/ 281 w 299"/>
                  <a:gd name="T71" fmla="*/ 54 h 186"/>
                  <a:gd name="T72" fmla="*/ 293 w 299"/>
                  <a:gd name="T73" fmla="*/ 72 h 186"/>
                  <a:gd name="T74" fmla="*/ 293 w 299"/>
                  <a:gd name="T75" fmla="*/ 90 h 186"/>
                  <a:gd name="T76" fmla="*/ 293 w 299"/>
                  <a:gd name="T77" fmla="*/ 108 h 186"/>
                  <a:gd name="T78" fmla="*/ 281 w 299"/>
                  <a:gd name="T79" fmla="*/ 126 h 186"/>
                  <a:gd name="T80" fmla="*/ 251 w 299"/>
                  <a:gd name="T81" fmla="*/ 156 h 186"/>
                  <a:gd name="T82" fmla="*/ 203 w 299"/>
                  <a:gd name="T83" fmla="*/ 174 h 186"/>
                  <a:gd name="T84" fmla="*/ 150 w 299"/>
                  <a:gd name="T85" fmla="*/ 180 h 186"/>
                  <a:gd name="T86" fmla="*/ 150 w 299"/>
                  <a:gd name="T87" fmla="*/ 180 h 18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grpSp>
            <p:nvGrpSpPr>
              <p:cNvPr id="17" name="Group 61"/>
              <p:cNvGrpSpPr>
                <a:grpSpLocks/>
              </p:cNvGrpSpPr>
              <p:nvPr/>
            </p:nvGrpSpPr>
            <p:grpSpPr bwMode="auto">
              <a:xfrm>
                <a:off x="5381" y="3085"/>
                <a:ext cx="227" cy="132"/>
                <a:chOff x="5381" y="3085"/>
                <a:chExt cx="227" cy="132"/>
              </a:xfrm>
            </p:grpSpPr>
            <p:sp>
              <p:nvSpPr>
                <p:cNvPr id="1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0" fontAlgn="base" hangingPunct="0">
                    <a:spcBef>
                      <a:spcPct val="0"/>
                    </a:spcBef>
                    <a:spcAft>
                      <a:spcPct val="0"/>
                    </a:spcAft>
                    <a:defRPr/>
                  </a:pPr>
                  <a:endParaRPr lang="en-US" altLang="en-US" smtClean="0">
                    <a:solidFill>
                      <a:srgbClr val="000000"/>
                    </a:solidFill>
                  </a:endParaRPr>
                </a:p>
              </p:txBody>
            </p:sp>
            <p:sp>
              <p:nvSpPr>
                <p:cNvPr id="1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0" fontAlgn="base" hangingPunct="0">
                    <a:spcBef>
                      <a:spcPct val="0"/>
                    </a:spcBef>
                    <a:spcAft>
                      <a:spcPct val="0"/>
                    </a:spcAft>
                    <a:defRPr/>
                  </a:pPr>
                  <a:endParaRPr lang="en-US" altLang="en-US" smtClean="0">
                    <a:solidFill>
                      <a:srgbClr val="000000"/>
                    </a:solidFill>
                  </a:endParaRPr>
                </a:p>
              </p:txBody>
            </p:sp>
            <p:sp>
              <p:nvSpPr>
                <p:cNvPr id="2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0" fontAlgn="base" hangingPunct="0">
                    <a:spcBef>
                      <a:spcPct val="0"/>
                    </a:spcBef>
                    <a:spcAft>
                      <a:spcPct val="0"/>
                    </a:spcAft>
                    <a:defRPr/>
                  </a:pPr>
                  <a:endParaRPr lang="en-US" altLang="en-US" smtClean="0">
                    <a:solidFill>
                      <a:srgbClr val="000000"/>
                    </a:solidFill>
                  </a:endParaRPr>
                </a:p>
              </p:txBody>
            </p:sp>
            <p:sp>
              <p:nvSpPr>
                <p:cNvPr id="2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0" fontAlgn="base" hangingPunct="0">
                    <a:spcBef>
                      <a:spcPct val="0"/>
                    </a:spcBef>
                    <a:spcAft>
                      <a:spcPct val="0"/>
                    </a:spcAft>
                    <a:defRPr/>
                  </a:pPr>
                  <a:endParaRPr lang="en-US" altLang="en-US" smtClean="0">
                    <a:solidFill>
                      <a:srgbClr val="000000"/>
                    </a:solidFill>
                  </a:endParaRPr>
                </a:p>
              </p:txBody>
            </p:sp>
          </p:grpSp>
        </p:grpSp>
      </p:grpSp>
      <p:sp>
        <p:nvSpPr>
          <p:cNvPr id="16450" name="Rectangle 66"/>
          <p:cNvSpPr>
            <a:spLocks noGrp="1" noChangeArrowheads="1"/>
          </p:cNvSpPr>
          <p:nvPr>
            <p:ph type="ctrTitle" sz="quarter"/>
          </p:nvPr>
        </p:nvSpPr>
        <p:spPr>
          <a:xfrm>
            <a:off x="685800" y="1692275"/>
            <a:ext cx="7772400" cy="1736725"/>
          </a:xfrm>
        </p:spPr>
        <p:txBody>
          <a:bodyPr anchor="b"/>
          <a:lstStyle>
            <a:lvl1pPr>
              <a:defRPr sz="5400"/>
            </a:lvl1pPr>
          </a:lstStyle>
          <a:p>
            <a:pPr lvl="0"/>
            <a:r>
              <a:rPr lang="en-US" altLang="en-US" noProof="0" smtClean="0"/>
              <a:t>Click to edit Master title style</a:t>
            </a:r>
          </a:p>
        </p:txBody>
      </p:sp>
      <p:sp>
        <p:nvSpPr>
          <p:cNvPr id="16451"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en-US" altLang="en-US" noProof="0" smtClean="0"/>
              <a:t>Click to edit Master subtitle style</a:t>
            </a:r>
          </a:p>
        </p:txBody>
      </p:sp>
      <p:sp>
        <p:nvSpPr>
          <p:cNvPr id="68" name="Rectangle 68"/>
          <p:cNvSpPr>
            <a:spLocks noGrp="1" noChangeArrowheads="1"/>
          </p:cNvSpPr>
          <p:nvPr>
            <p:ph type="dt" sz="quarter" idx="10"/>
          </p:nvPr>
        </p:nvSpPr>
        <p:spPr>
          <a:xfrm>
            <a:off x="457200" y="6248400"/>
            <a:ext cx="2133600" cy="457200"/>
          </a:xfrm>
        </p:spPr>
        <p:txBody>
          <a:bodyPr/>
          <a:lstStyle>
            <a:lvl1pPr>
              <a:defRPr/>
            </a:lvl1pPr>
          </a:lstStyle>
          <a:p>
            <a:pPr>
              <a:defRPr/>
            </a:pPr>
            <a:endParaRPr lang="en-US" altLang="en-US">
              <a:solidFill>
                <a:srgbClr val="000000"/>
              </a:solidFill>
            </a:endParaRPr>
          </a:p>
        </p:txBody>
      </p:sp>
      <p:sp>
        <p:nvSpPr>
          <p:cNvPr id="69" name="Rectangle 69"/>
          <p:cNvSpPr>
            <a:spLocks noGrp="1" noChangeArrowheads="1"/>
          </p:cNvSpPr>
          <p:nvPr>
            <p:ph type="ftr" sz="quarter" idx="11"/>
          </p:nvPr>
        </p:nvSpPr>
        <p:spPr>
          <a:xfrm>
            <a:off x="3124200" y="6248400"/>
            <a:ext cx="2895600" cy="457200"/>
          </a:xfrm>
        </p:spPr>
        <p:txBody>
          <a:bodyPr/>
          <a:lstStyle>
            <a:lvl1pPr>
              <a:defRPr/>
            </a:lvl1pPr>
          </a:lstStyle>
          <a:p>
            <a:pPr>
              <a:defRPr/>
            </a:pPr>
            <a:endParaRPr lang="en-US" altLang="en-US">
              <a:solidFill>
                <a:srgbClr val="000000"/>
              </a:solidFill>
            </a:endParaRPr>
          </a:p>
        </p:txBody>
      </p:sp>
      <p:sp>
        <p:nvSpPr>
          <p:cNvPr id="70" name="Rectangle 70"/>
          <p:cNvSpPr>
            <a:spLocks noGrp="1" noChangeArrowheads="1"/>
          </p:cNvSpPr>
          <p:nvPr>
            <p:ph type="sldNum" sz="quarter" idx="12"/>
          </p:nvPr>
        </p:nvSpPr>
        <p:spPr>
          <a:xfrm>
            <a:off x="6553200" y="6248400"/>
            <a:ext cx="2133600" cy="457200"/>
          </a:xfrm>
        </p:spPr>
        <p:txBody>
          <a:bodyPr/>
          <a:lstStyle>
            <a:lvl1pPr>
              <a:defRPr/>
            </a:lvl1pPr>
          </a:lstStyle>
          <a:p>
            <a:pPr>
              <a:defRPr/>
            </a:pPr>
            <a:fld id="{D21A9438-037A-4144-848D-02738336779E}"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719048809"/>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5"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6" name="Rectangle 71"/>
          <p:cNvSpPr>
            <a:spLocks noGrp="1" noChangeArrowheads="1"/>
          </p:cNvSpPr>
          <p:nvPr>
            <p:ph type="sldNum" sz="quarter" idx="12"/>
          </p:nvPr>
        </p:nvSpPr>
        <p:spPr/>
        <p:txBody>
          <a:bodyPr/>
          <a:lstStyle>
            <a:lvl1pPr>
              <a:defRPr/>
            </a:lvl1pPr>
          </a:lstStyle>
          <a:p>
            <a:pPr>
              <a:defRPr/>
            </a:pPr>
            <a:fld id="{B00F5B45-37FA-44CF-952D-CC537734CACA}"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166206357"/>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5"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6" name="Rectangle 71"/>
          <p:cNvSpPr>
            <a:spLocks noGrp="1" noChangeArrowheads="1"/>
          </p:cNvSpPr>
          <p:nvPr>
            <p:ph type="sldNum" sz="quarter" idx="12"/>
          </p:nvPr>
        </p:nvSpPr>
        <p:spPr/>
        <p:txBody>
          <a:bodyPr/>
          <a:lstStyle>
            <a:lvl1pPr>
              <a:defRPr/>
            </a:lvl1pPr>
          </a:lstStyle>
          <a:p>
            <a:pPr>
              <a:defRPr/>
            </a:pPr>
            <a:fld id="{904BE339-C199-404B-97FF-DA77D17F62F8}"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864574450"/>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6"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7" name="Rectangle 71"/>
          <p:cNvSpPr>
            <a:spLocks noGrp="1" noChangeArrowheads="1"/>
          </p:cNvSpPr>
          <p:nvPr>
            <p:ph type="sldNum" sz="quarter" idx="12"/>
          </p:nvPr>
        </p:nvSpPr>
        <p:spPr/>
        <p:txBody>
          <a:bodyPr/>
          <a:lstStyle>
            <a:lvl1pPr>
              <a:defRPr/>
            </a:lvl1pPr>
          </a:lstStyle>
          <a:p>
            <a:pPr>
              <a:defRPr/>
            </a:pPr>
            <a:fld id="{B19B6929-EE18-4735-ADEC-C300C3BEF186}"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44140004"/>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CA6218-B018-457B-844F-BE280FA9140B}" type="datetimeFigureOut">
              <a:rPr lang="en-US" smtClean="0"/>
              <a:t>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53CA72-5E87-471E-926C-CD0E8C45E347}" type="slidenum">
              <a:rPr lang="en-US" smtClean="0"/>
              <a:t>‹#›</a:t>
            </a:fld>
            <a:endParaRPr lang="en-US"/>
          </a:p>
        </p:txBody>
      </p:sp>
    </p:spTree>
    <p:extLst>
      <p:ext uri="{BB962C8B-B14F-4D97-AF65-F5344CB8AC3E}">
        <p14:creationId xmlns:p14="http://schemas.microsoft.com/office/powerpoint/2010/main" val="17677390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8"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9" name="Rectangle 71"/>
          <p:cNvSpPr>
            <a:spLocks noGrp="1" noChangeArrowheads="1"/>
          </p:cNvSpPr>
          <p:nvPr>
            <p:ph type="sldNum" sz="quarter" idx="12"/>
          </p:nvPr>
        </p:nvSpPr>
        <p:spPr/>
        <p:txBody>
          <a:bodyPr/>
          <a:lstStyle>
            <a:lvl1pPr>
              <a:defRPr/>
            </a:lvl1pPr>
          </a:lstStyle>
          <a:p>
            <a:pPr>
              <a:defRPr/>
            </a:pPr>
            <a:fld id="{74BA9C6E-392A-47F3-A8AA-895975CCAAA6}"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53165145"/>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4"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5" name="Rectangle 71"/>
          <p:cNvSpPr>
            <a:spLocks noGrp="1" noChangeArrowheads="1"/>
          </p:cNvSpPr>
          <p:nvPr>
            <p:ph type="sldNum" sz="quarter" idx="12"/>
          </p:nvPr>
        </p:nvSpPr>
        <p:spPr/>
        <p:txBody>
          <a:bodyPr/>
          <a:lstStyle>
            <a:lvl1pPr>
              <a:defRPr/>
            </a:lvl1pPr>
          </a:lstStyle>
          <a:p>
            <a:pPr>
              <a:defRPr/>
            </a:pPr>
            <a:fld id="{F067AB27-F220-421D-A3B0-014B3CDBC3E4}"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538535540"/>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3"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4" name="Rectangle 71"/>
          <p:cNvSpPr>
            <a:spLocks noGrp="1" noChangeArrowheads="1"/>
          </p:cNvSpPr>
          <p:nvPr>
            <p:ph type="sldNum" sz="quarter" idx="12"/>
          </p:nvPr>
        </p:nvSpPr>
        <p:spPr/>
        <p:txBody>
          <a:bodyPr/>
          <a:lstStyle>
            <a:lvl1pPr>
              <a:defRPr/>
            </a:lvl1pPr>
          </a:lstStyle>
          <a:p>
            <a:pPr>
              <a:defRPr/>
            </a:pPr>
            <a:fld id="{966EC4D8-C298-4802-8252-5982DA661E58}"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658106214"/>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6"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7" name="Rectangle 71"/>
          <p:cNvSpPr>
            <a:spLocks noGrp="1" noChangeArrowheads="1"/>
          </p:cNvSpPr>
          <p:nvPr>
            <p:ph type="sldNum" sz="quarter" idx="12"/>
          </p:nvPr>
        </p:nvSpPr>
        <p:spPr/>
        <p:txBody>
          <a:bodyPr/>
          <a:lstStyle>
            <a:lvl1pPr>
              <a:defRPr/>
            </a:lvl1pPr>
          </a:lstStyle>
          <a:p>
            <a:pPr>
              <a:defRPr/>
            </a:pPr>
            <a:fld id="{5150080A-6DED-40A9-9AD5-C4846B952961}"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560282523"/>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6"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7" name="Rectangle 71"/>
          <p:cNvSpPr>
            <a:spLocks noGrp="1" noChangeArrowheads="1"/>
          </p:cNvSpPr>
          <p:nvPr>
            <p:ph type="sldNum" sz="quarter" idx="12"/>
          </p:nvPr>
        </p:nvSpPr>
        <p:spPr/>
        <p:txBody>
          <a:bodyPr/>
          <a:lstStyle>
            <a:lvl1pPr>
              <a:defRPr/>
            </a:lvl1pPr>
          </a:lstStyle>
          <a:p>
            <a:pPr>
              <a:defRPr/>
            </a:pPr>
            <a:fld id="{93CEC61A-35BE-40AF-B6A8-41773A0CF952}"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657894077"/>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5"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6" name="Rectangle 71"/>
          <p:cNvSpPr>
            <a:spLocks noGrp="1" noChangeArrowheads="1"/>
          </p:cNvSpPr>
          <p:nvPr>
            <p:ph type="sldNum" sz="quarter" idx="12"/>
          </p:nvPr>
        </p:nvSpPr>
        <p:spPr/>
        <p:txBody>
          <a:bodyPr/>
          <a:lstStyle>
            <a:lvl1pPr>
              <a:defRPr/>
            </a:lvl1pPr>
          </a:lstStyle>
          <a:p>
            <a:pPr>
              <a:defRPr/>
            </a:pPr>
            <a:fld id="{7528954E-F823-459A-B65A-AFBA14ABB757}"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677043101"/>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483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5"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6" name="Rectangle 71"/>
          <p:cNvSpPr>
            <a:spLocks noGrp="1" noChangeArrowheads="1"/>
          </p:cNvSpPr>
          <p:nvPr>
            <p:ph type="sldNum" sz="quarter" idx="12"/>
          </p:nvPr>
        </p:nvSpPr>
        <p:spPr/>
        <p:txBody>
          <a:bodyPr/>
          <a:lstStyle>
            <a:lvl1pPr>
              <a:defRPr/>
            </a:lvl1pPr>
          </a:lstStyle>
          <a:p>
            <a:pPr>
              <a:defRPr/>
            </a:pPr>
            <a:fld id="{5635FB1B-F2D1-47B1-8F79-8D813081CDD3}"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076886629"/>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7"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8" name="Rectangle 71"/>
          <p:cNvSpPr>
            <a:spLocks noGrp="1" noChangeArrowheads="1"/>
          </p:cNvSpPr>
          <p:nvPr>
            <p:ph type="sldNum" sz="quarter" idx="12"/>
          </p:nvPr>
        </p:nvSpPr>
        <p:spPr/>
        <p:txBody>
          <a:bodyPr/>
          <a:lstStyle>
            <a:lvl1pPr>
              <a:defRPr/>
            </a:lvl1pPr>
          </a:lstStyle>
          <a:p>
            <a:pPr>
              <a:defRPr/>
            </a:pPr>
            <a:fld id="{281500A0-E088-4E55-9D30-E2629DBB35EA}"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892361244"/>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6"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7" name="Rectangle 71"/>
          <p:cNvSpPr>
            <a:spLocks noGrp="1" noChangeArrowheads="1"/>
          </p:cNvSpPr>
          <p:nvPr>
            <p:ph type="sldNum" sz="quarter" idx="12"/>
          </p:nvPr>
        </p:nvSpPr>
        <p:spPr/>
        <p:txBody>
          <a:bodyPr/>
          <a:lstStyle>
            <a:lvl1pPr>
              <a:defRPr/>
            </a:lvl1pPr>
          </a:lstStyle>
          <a:p>
            <a:pPr>
              <a:defRPr/>
            </a:pPr>
            <a:fld id="{FDA07CD0-9ACA-4011-BC89-262B5AC31636}"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293007882"/>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48200" y="1600200"/>
            <a:ext cx="4038600" cy="4525963"/>
          </a:xfrm>
        </p:spPr>
        <p:txBody>
          <a:bodyPr/>
          <a:lstStyle/>
          <a:p>
            <a:pPr lvl="0"/>
            <a:endParaRPr lang="en-US" noProof="0" smtClean="0"/>
          </a:p>
        </p:txBody>
      </p:sp>
      <p:sp>
        <p:nvSpPr>
          <p:cNvPr id="5" name="Rectangle 69"/>
          <p:cNvSpPr>
            <a:spLocks noGrp="1" noChangeArrowheads="1"/>
          </p:cNvSpPr>
          <p:nvPr>
            <p:ph type="dt" sz="half" idx="10"/>
          </p:nvPr>
        </p:nvSpPr>
        <p:spPr/>
        <p:txBody>
          <a:bodyPr/>
          <a:lstStyle>
            <a:lvl1pPr>
              <a:defRPr/>
            </a:lvl1pPr>
          </a:lstStyle>
          <a:p>
            <a:pPr>
              <a:defRPr/>
            </a:pPr>
            <a:endParaRPr lang="en-US" altLang="en-US">
              <a:solidFill>
                <a:srgbClr val="000000"/>
              </a:solidFill>
            </a:endParaRPr>
          </a:p>
        </p:txBody>
      </p:sp>
      <p:sp>
        <p:nvSpPr>
          <p:cNvPr id="6" name="Rectangle 70"/>
          <p:cNvSpPr>
            <a:spLocks noGrp="1" noChangeArrowheads="1"/>
          </p:cNvSpPr>
          <p:nvPr>
            <p:ph type="ftr" sz="quarter" idx="11"/>
          </p:nvPr>
        </p:nvSpPr>
        <p:spPr/>
        <p:txBody>
          <a:bodyPr/>
          <a:lstStyle>
            <a:lvl1pPr>
              <a:defRPr/>
            </a:lvl1pPr>
          </a:lstStyle>
          <a:p>
            <a:pPr>
              <a:defRPr/>
            </a:pPr>
            <a:endParaRPr lang="en-US" altLang="en-US">
              <a:solidFill>
                <a:srgbClr val="000000"/>
              </a:solidFill>
            </a:endParaRPr>
          </a:p>
        </p:txBody>
      </p:sp>
      <p:sp>
        <p:nvSpPr>
          <p:cNvPr id="7" name="Rectangle 71"/>
          <p:cNvSpPr>
            <a:spLocks noGrp="1" noChangeArrowheads="1"/>
          </p:cNvSpPr>
          <p:nvPr>
            <p:ph type="sldNum" sz="quarter" idx="12"/>
          </p:nvPr>
        </p:nvSpPr>
        <p:spPr/>
        <p:txBody>
          <a:bodyPr/>
          <a:lstStyle>
            <a:lvl1pPr>
              <a:defRPr/>
            </a:lvl1pPr>
          </a:lstStyle>
          <a:p>
            <a:pPr>
              <a:defRPr/>
            </a:pPr>
            <a:fld id="{DA854C5C-62A6-45E7-8566-E82BA87D9CDD}"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36319634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4CA6218-B018-457B-844F-BE280FA9140B}" type="datetimeFigureOut">
              <a:rPr lang="en-US" smtClean="0"/>
              <a:t>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53CA72-5E87-471E-926C-CD0E8C45E347}" type="slidenum">
              <a:rPr lang="en-US" smtClean="0"/>
              <a:t>‹#›</a:t>
            </a:fld>
            <a:endParaRPr lang="en-US"/>
          </a:p>
        </p:txBody>
      </p:sp>
    </p:spTree>
    <p:extLst>
      <p:ext uri="{BB962C8B-B14F-4D97-AF65-F5344CB8AC3E}">
        <p14:creationId xmlns:p14="http://schemas.microsoft.com/office/powerpoint/2010/main" val="716401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4CA6218-B018-457B-844F-BE280FA9140B}" type="datetimeFigureOut">
              <a:rPr lang="en-US" smtClean="0"/>
              <a:t>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53CA72-5E87-471E-926C-CD0E8C45E347}" type="slidenum">
              <a:rPr lang="en-US" smtClean="0"/>
              <a:t>‹#›</a:t>
            </a:fld>
            <a:endParaRPr lang="en-US"/>
          </a:p>
        </p:txBody>
      </p:sp>
    </p:spTree>
    <p:extLst>
      <p:ext uri="{BB962C8B-B14F-4D97-AF65-F5344CB8AC3E}">
        <p14:creationId xmlns:p14="http://schemas.microsoft.com/office/powerpoint/2010/main" val="2225566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4CA6218-B018-457B-844F-BE280FA9140B}" type="datetimeFigureOut">
              <a:rPr lang="en-US" smtClean="0"/>
              <a:t>2/4/2015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53CA72-5E87-471E-926C-CD0E8C45E347}" type="slidenum">
              <a:rPr lang="en-US" smtClean="0"/>
              <a:t>‹#›</a:t>
            </a:fld>
            <a:endParaRPr lang="en-US"/>
          </a:p>
        </p:txBody>
      </p:sp>
    </p:spTree>
    <p:extLst>
      <p:ext uri="{BB962C8B-B14F-4D97-AF65-F5344CB8AC3E}">
        <p14:creationId xmlns:p14="http://schemas.microsoft.com/office/powerpoint/2010/main" val="70216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CA6218-B018-457B-844F-BE280FA9140B}" type="datetimeFigureOut">
              <a:rPr lang="en-US" smtClean="0"/>
              <a:t>2/4/2015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53CA72-5E87-471E-926C-CD0E8C45E347}" type="slidenum">
              <a:rPr lang="en-US" smtClean="0"/>
              <a:t>‹#›</a:t>
            </a:fld>
            <a:endParaRPr lang="en-US"/>
          </a:p>
        </p:txBody>
      </p:sp>
    </p:spTree>
    <p:extLst>
      <p:ext uri="{BB962C8B-B14F-4D97-AF65-F5344CB8AC3E}">
        <p14:creationId xmlns:p14="http://schemas.microsoft.com/office/powerpoint/2010/main" val="3926902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CA6218-B018-457B-844F-BE280FA9140B}" type="datetimeFigureOut">
              <a:rPr lang="en-US" smtClean="0"/>
              <a:t>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53CA72-5E87-471E-926C-CD0E8C45E347}" type="slidenum">
              <a:rPr lang="en-US" smtClean="0"/>
              <a:t>‹#›</a:t>
            </a:fld>
            <a:endParaRPr lang="en-US"/>
          </a:p>
        </p:txBody>
      </p:sp>
    </p:spTree>
    <p:extLst>
      <p:ext uri="{BB962C8B-B14F-4D97-AF65-F5344CB8AC3E}">
        <p14:creationId xmlns:p14="http://schemas.microsoft.com/office/powerpoint/2010/main" val="1051872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CA6218-B018-457B-844F-BE280FA9140B}" type="datetimeFigureOut">
              <a:rPr lang="en-US" smtClean="0"/>
              <a:t>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53CA72-5E87-471E-926C-CD0E8C45E347}" type="slidenum">
              <a:rPr lang="en-US" smtClean="0"/>
              <a:t>‹#›</a:t>
            </a:fld>
            <a:endParaRPr lang="en-US"/>
          </a:p>
        </p:txBody>
      </p:sp>
    </p:spTree>
    <p:extLst>
      <p:ext uri="{BB962C8B-B14F-4D97-AF65-F5344CB8AC3E}">
        <p14:creationId xmlns:p14="http://schemas.microsoft.com/office/powerpoint/2010/main" val="3785963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theme" Target="../theme/theme3.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CA6218-B018-457B-844F-BE280FA9140B}" type="datetimeFigureOut">
              <a:rPr lang="en-US" smtClean="0"/>
              <a:t>2/4/2015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53CA72-5E87-471E-926C-CD0E8C45E347}" type="slidenum">
              <a:rPr lang="en-US" smtClean="0"/>
              <a:t>‹#›</a:t>
            </a:fld>
            <a:endParaRPr lang="en-US"/>
          </a:p>
        </p:txBody>
      </p:sp>
    </p:spTree>
    <p:extLst>
      <p:ext uri="{BB962C8B-B14F-4D97-AF65-F5344CB8AC3E}">
        <p14:creationId xmlns:p14="http://schemas.microsoft.com/office/powerpoint/2010/main" val="19347974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Freeform 2"/>
          <p:cNvSpPr>
            <a:spLocks/>
          </p:cNvSpPr>
          <p:nvPr/>
        </p:nvSpPr>
        <p:spPr bwMode="hidden">
          <a:xfrm>
            <a:off x="6627813" y="6429375"/>
            <a:ext cx="285750" cy="209550"/>
          </a:xfrm>
          <a:custGeom>
            <a:avLst/>
            <a:gdLst>
              <a:gd name="T0" fmla="*/ 0 w 179"/>
              <a:gd name="T1" fmla="*/ 132 h 132"/>
              <a:gd name="T2" fmla="*/ 29 w 179"/>
              <a:gd name="T3" fmla="*/ 132 h 132"/>
              <a:gd name="T4" fmla="*/ 77 w 179"/>
              <a:gd name="T5" fmla="*/ 108 h 132"/>
              <a:gd name="T6" fmla="*/ 119 w 179"/>
              <a:gd name="T7" fmla="*/ 78 h 132"/>
              <a:gd name="T8" fmla="*/ 155 w 179"/>
              <a:gd name="T9" fmla="*/ 48 h 132"/>
              <a:gd name="T10" fmla="*/ 179 w 179"/>
              <a:gd name="T11" fmla="*/ 12 h 132"/>
              <a:gd name="T12" fmla="*/ 173 w 179"/>
              <a:gd name="T13" fmla="*/ 6 h 132"/>
              <a:gd name="T14" fmla="*/ 167 w 179"/>
              <a:gd name="T15" fmla="*/ 0 h 132"/>
              <a:gd name="T16" fmla="*/ 137 w 179"/>
              <a:gd name="T17" fmla="*/ 42 h 132"/>
              <a:gd name="T18" fmla="*/ 101 w 179"/>
              <a:gd name="T19" fmla="*/ 78 h 132"/>
              <a:gd name="T20" fmla="*/ 53 w 179"/>
              <a:gd name="T21" fmla="*/ 108 h 132"/>
              <a:gd name="T22" fmla="*/ 0 w 179"/>
              <a:gd name="T23" fmla="*/ 132 h 132"/>
              <a:gd name="T24" fmla="*/ 0 w 179"/>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grpSp>
        <p:nvGrpSpPr>
          <p:cNvPr id="1027" name="Group 3"/>
          <p:cNvGrpSpPr>
            <a:grpSpLocks/>
          </p:cNvGrpSpPr>
          <p:nvPr/>
        </p:nvGrpSpPr>
        <p:grpSpPr bwMode="auto">
          <a:xfrm>
            <a:off x="3175" y="4267200"/>
            <a:ext cx="9140825" cy="2590800"/>
            <a:chOff x="2" y="2688"/>
            <a:chExt cx="5758" cy="1632"/>
          </a:xfrm>
        </p:grpSpPr>
        <p:sp>
          <p:nvSpPr>
            <p:cNvPr id="1033" name="Freeform 4"/>
            <p:cNvSpPr>
              <a:spLocks/>
            </p:cNvSpPr>
            <p:nvPr/>
          </p:nvSpPr>
          <p:spPr bwMode="hidden">
            <a:xfrm>
              <a:off x="2" y="2688"/>
              <a:ext cx="5758" cy="1632"/>
            </a:xfrm>
            <a:custGeom>
              <a:avLst/>
              <a:gdLst>
                <a:gd name="T0" fmla="*/ 5866 w 5740"/>
                <a:gd name="T1" fmla="*/ 5 h 4316"/>
                <a:gd name="T2" fmla="*/ 0 w 5740"/>
                <a:gd name="T3" fmla="*/ 5 h 4316"/>
                <a:gd name="T4" fmla="*/ 0 w 5740"/>
                <a:gd name="T5" fmla="*/ 0 h 4316"/>
                <a:gd name="T6" fmla="*/ 5866 w 5740"/>
                <a:gd name="T7" fmla="*/ 0 h 4316"/>
                <a:gd name="T8" fmla="*/ 5866 w 5740"/>
                <a:gd name="T9" fmla="*/ 5 h 4316"/>
                <a:gd name="T10" fmla="*/ 5866 w 5740"/>
                <a:gd name="T11" fmla="*/ 5 h 43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4316">
                  <a:moveTo>
                    <a:pt x="5740" y="4316"/>
                  </a:moveTo>
                  <a:lnTo>
                    <a:pt x="0" y="4316"/>
                  </a:lnTo>
                  <a:lnTo>
                    <a:pt x="0" y="0"/>
                  </a:lnTo>
                  <a:lnTo>
                    <a:pt x="5740" y="0"/>
                  </a:lnTo>
                  <a:lnTo>
                    <a:pt x="5740" y="431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grpSp>
          <p:nvGrpSpPr>
            <p:cNvPr id="1034" name="Group 5"/>
            <p:cNvGrpSpPr>
              <a:grpSpLocks/>
            </p:cNvGrpSpPr>
            <p:nvPr userDrawn="1"/>
          </p:nvGrpSpPr>
          <p:grpSpPr bwMode="auto">
            <a:xfrm>
              <a:off x="3528" y="3715"/>
              <a:ext cx="792" cy="521"/>
              <a:chOff x="3527" y="3715"/>
              <a:chExt cx="792" cy="521"/>
            </a:xfrm>
          </p:grpSpPr>
          <p:sp>
            <p:nvSpPr>
              <p:cNvPr id="15366"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67"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68"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69"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70"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71" name="Freeform 11"/>
              <p:cNvSpPr>
                <a:spLocks/>
              </p:cNvSpPr>
              <p:nvPr/>
            </p:nvSpPr>
            <p:spPr bwMode="hidden">
              <a:xfrm>
                <a:off x="3575" y="3715"/>
                <a:ext cx="383" cy="161"/>
              </a:xfrm>
              <a:custGeom>
                <a:avLst/>
                <a:gdLst>
                  <a:gd name="T0" fmla="*/ 376 w 382"/>
                  <a:gd name="T1" fmla="*/ 12 h 161"/>
                  <a:gd name="T2" fmla="*/ 257 w 382"/>
                  <a:gd name="T3" fmla="*/ 24 h 161"/>
                  <a:gd name="T4" fmla="*/ 149 w 382"/>
                  <a:gd name="T5" fmla="*/ 54 h 161"/>
                  <a:gd name="T6" fmla="*/ 101 w 382"/>
                  <a:gd name="T7" fmla="*/ 77 h 161"/>
                  <a:gd name="T8" fmla="*/ 59 w 382"/>
                  <a:gd name="T9" fmla="*/ 101 h 161"/>
                  <a:gd name="T10" fmla="*/ 24 w 382"/>
                  <a:gd name="T11" fmla="*/ 131 h 161"/>
                  <a:gd name="T12" fmla="*/ 0 w 382"/>
                  <a:gd name="T13" fmla="*/ 161 h 161"/>
                  <a:gd name="T14" fmla="*/ 0 w 382"/>
                  <a:gd name="T15" fmla="*/ 137 h 161"/>
                  <a:gd name="T16" fmla="*/ 29 w 382"/>
                  <a:gd name="T17" fmla="*/ 107 h 161"/>
                  <a:gd name="T18" fmla="*/ 65 w 382"/>
                  <a:gd name="T19" fmla="*/ 83 h 161"/>
                  <a:gd name="T20" fmla="*/ 155 w 382"/>
                  <a:gd name="T21" fmla="*/ 36 h 161"/>
                  <a:gd name="T22" fmla="*/ 257 w 382"/>
                  <a:gd name="T23" fmla="*/ 12 h 161"/>
                  <a:gd name="T24" fmla="*/ 376 w 382"/>
                  <a:gd name="T25" fmla="*/ 0 h 161"/>
                  <a:gd name="T26" fmla="*/ 376 w 382"/>
                  <a:gd name="T27" fmla="*/ 0 h 161"/>
                  <a:gd name="T28" fmla="*/ 382 w 382"/>
                  <a:gd name="T29" fmla="*/ 0 h 161"/>
                  <a:gd name="T30" fmla="*/ 382 w 382"/>
                  <a:gd name="T31" fmla="*/ 12 h 161"/>
                  <a:gd name="T32" fmla="*/ 376 w 382"/>
                  <a:gd name="T33" fmla="*/ 12 h 161"/>
                  <a:gd name="T34" fmla="*/ 376 w 382"/>
                  <a:gd name="T35" fmla="*/ 12 h 161"/>
                  <a:gd name="T36" fmla="*/ 376 w 382"/>
                  <a:gd name="T37" fmla="*/ 12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72" name="Freeform 12"/>
              <p:cNvSpPr>
                <a:spLocks/>
              </p:cNvSpPr>
              <p:nvPr/>
            </p:nvSpPr>
            <p:spPr bwMode="hidden">
              <a:xfrm>
                <a:off x="3695" y="4170"/>
                <a:ext cx="444" cy="66"/>
              </a:xfrm>
              <a:custGeom>
                <a:avLst/>
                <a:gdLst>
                  <a:gd name="T0" fmla="*/ 257 w 443"/>
                  <a:gd name="T1" fmla="*/ 54 h 66"/>
                  <a:gd name="T2" fmla="*/ 353 w 443"/>
                  <a:gd name="T3" fmla="*/ 48 h 66"/>
                  <a:gd name="T4" fmla="*/ 443 w 443"/>
                  <a:gd name="T5" fmla="*/ 24 h 66"/>
                  <a:gd name="T6" fmla="*/ 443 w 443"/>
                  <a:gd name="T7" fmla="*/ 36 h 66"/>
                  <a:gd name="T8" fmla="*/ 353 w 443"/>
                  <a:gd name="T9" fmla="*/ 60 h 66"/>
                  <a:gd name="T10" fmla="*/ 257 w 443"/>
                  <a:gd name="T11" fmla="*/ 66 h 66"/>
                  <a:gd name="T12" fmla="*/ 186 w 443"/>
                  <a:gd name="T13" fmla="*/ 60 h 66"/>
                  <a:gd name="T14" fmla="*/ 120 w 443"/>
                  <a:gd name="T15" fmla="*/ 48 h 66"/>
                  <a:gd name="T16" fmla="*/ 60 w 443"/>
                  <a:gd name="T17" fmla="*/ 36 h 66"/>
                  <a:gd name="T18" fmla="*/ 0 w 443"/>
                  <a:gd name="T19" fmla="*/ 12 h 66"/>
                  <a:gd name="T20" fmla="*/ 0 w 443"/>
                  <a:gd name="T21" fmla="*/ 0 h 66"/>
                  <a:gd name="T22" fmla="*/ 54 w 443"/>
                  <a:gd name="T23" fmla="*/ 24 h 66"/>
                  <a:gd name="T24" fmla="*/ 120 w 443"/>
                  <a:gd name="T25" fmla="*/ 36 h 66"/>
                  <a:gd name="T26" fmla="*/ 186 w 443"/>
                  <a:gd name="T27" fmla="*/ 48 h 66"/>
                  <a:gd name="T28" fmla="*/ 257 w 443"/>
                  <a:gd name="T29" fmla="*/ 54 h 66"/>
                  <a:gd name="T30" fmla="*/ 257 w 443"/>
                  <a:gd name="T31" fmla="*/ 5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73" name="Freeform 13"/>
              <p:cNvSpPr>
                <a:spLocks/>
              </p:cNvSpPr>
              <p:nvPr/>
            </p:nvSpPr>
            <p:spPr bwMode="hidden">
              <a:xfrm>
                <a:off x="3527" y="3906"/>
                <a:ext cx="89" cy="216"/>
              </a:xfrm>
              <a:custGeom>
                <a:avLst/>
                <a:gdLst>
                  <a:gd name="T0" fmla="*/ 12 w 89"/>
                  <a:gd name="T1" fmla="*/ 66 h 216"/>
                  <a:gd name="T2" fmla="*/ 18 w 89"/>
                  <a:gd name="T3" fmla="*/ 108 h 216"/>
                  <a:gd name="T4" fmla="*/ 36 w 89"/>
                  <a:gd name="T5" fmla="*/ 144 h 216"/>
                  <a:gd name="T6" fmla="*/ 60 w 89"/>
                  <a:gd name="T7" fmla="*/ 180 h 216"/>
                  <a:gd name="T8" fmla="*/ 89 w 89"/>
                  <a:gd name="T9" fmla="*/ 216 h 216"/>
                  <a:gd name="T10" fmla="*/ 72 w 89"/>
                  <a:gd name="T11" fmla="*/ 216 h 216"/>
                  <a:gd name="T12" fmla="*/ 42 w 89"/>
                  <a:gd name="T13" fmla="*/ 180 h 216"/>
                  <a:gd name="T14" fmla="*/ 18 w 89"/>
                  <a:gd name="T15" fmla="*/ 144 h 216"/>
                  <a:gd name="T16" fmla="*/ 6 w 89"/>
                  <a:gd name="T17" fmla="*/ 108 h 216"/>
                  <a:gd name="T18" fmla="*/ 0 w 89"/>
                  <a:gd name="T19" fmla="*/ 66 h 216"/>
                  <a:gd name="T20" fmla="*/ 0 w 89"/>
                  <a:gd name="T21" fmla="*/ 30 h 216"/>
                  <a:gd name="T22" fmla="*/ 12 w 89"/>
                  <a:gd name="T23" fmla="*/ 0 h 216"/>
                  <a:gd name="T24" fmla="*/ 30 w 89"/>
                  <a:gd name="T25" fmla="*/ 0 h 216"/>
                  <a:gd name="T26" fmla="*/ 18 w 89"/>
                  <a:gd name="T27" fmla="*/ 30 h 216"/>
                  <a:gd name="T28" fmla="*/ 12 w 89"/>
                  <a:gd name="T29" fmla="*/ 66 h 216"/>
                  <a:gd name="T30" fmla="*/ 12 w 89"/>
                  <a:gd name="T31" fmla="*/ 6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74" name="Freeform 14"/>
              <p:cNvSpPr>
                <a:spLocks/>
              </p:cNvSpPr>
              <p:nvPr/>
            </p:nvSpPr>
            <p:spPr bwMode="hidden">
              <a:xfrm>
                <a:off x="3569" y="3745"/>
                <a:ext cx="750" cy="461"/>
              </a:xfrm>
              <a:custGeom>
                <a:avLst/>
                <a:gdLst>
                  <a:gd name="T0" fmla="*/ 382 w 747"/>
                  <a:gd name="T1" fmla="*/ 443 h 461"/>
                  <a:gd name="T2" fmla="*/ 311 w 747"/>
                  <a:gd name="T3" fmla="*/ 437 h 461"/>
                  <a:gd name="T4" fmla="*/ 245 w 747"/>
                  <a:gd name="T5" fmla="*/ 425 h 461"/>
                  <a:gd name="T6" fmla="*/ 185 w 747"/>
                  <a:gd name="T7" fmla="*/ 407 h 461"/>
                  <a:gd name="T8" fmla="*/ 131 w 747"/>
                  <a:gd name="T9" fmla="*/ 383 h 461"/>
                  <a:gd name="T10" fmla="*/ 83 w 747"/>
                  <a:gd name="T11" fmla="*/ 347 h 461"/>
                  <a:gd name="T12" fmla="*/ 53 w 747"/>
                  <a:gd name="T13" fmla="*/ 311 h 461"/>
                  <a:gd name="T14" fmla="*/ 30 w 747"/>
                  <a:gd name="T15" fmla="*/ 269 h 461"/>
                  <a:gd name="T16" fmla="*/ 24 w 747"/>
                  <a:gd name="T17" fmla="*/ 227 h 461"/>
                  <a:gd name="T18" fmla="*/ 30 w 747"/>
                  <a:gd name="T19" fmla="*/ 185 h 461"/>
                  <a:gd name="T20" fmla="*/ 53 w 747"/>
                  <a:gd name="T21" fmla="*/ 143 h 461"/>
                  <a:gd name="T22" fmla="*/ 83 w 747"/>
                  <a:gd name="T23" fmla="*/ 107 h 461"/>
                  <a:gd name="T24" fmla="*/ 131 w 747"/>
                  <a:gd name="T25" fmla="*/ 77 h 461"/>
                  <a:gd name="T26" fmla="*/ 185 w 747"/>
                  <a:gd name="T27" fmla="*/ 47 h 461"/>
                  <a:gd name="T28" fmla="*/ 245 w 747"/>
                  <a:gd name="T29" fmla="*/ 30 h 461"/>
                  <a:gd name="T30" fmla="*/ 311 w 747"/>
                  <a:gd name="T31" fmla="*/ 18 h 461"/>
                  <a:gd name="T32" fmla="*/ 382 w 747"/>
                  <a:gd name="T33" fmla="*/ 12 h 461"/>
                  <a:gd name="T34" fmla="*/ 478 w 747"/>
                  <a:gd name="T35" fmla="*/ 18 h 461"/>
                  <a:gd name="T36" fmla="*/ 562 w 747"/>
                  <a:gd name="T37" fmla="*/ 41 h 461"/>
                  <a:gd name="T38" fmla="*/ 562 w 747"/>
                  <a:gd name="T39" fmla="*/ 36 h 461"/>
                  <a:gd name="T40" fmla="*/ 562 w 747"/>
                  <a:gd name="T41" fmla="*/ 30 h 461"/>
                  <a:gd name="T42" fmla="*/ 478 w 747"/>
                  <a:gd name="T43" fmla="*/ 6 h 461"/>
                  <a:gd name="T44" fmla="*/ 382 w 747"/>
                  <a:gd name="T45" fmla="*/ 0 h 461"/>
                  <a:gd name="T46" fmla="*/ 305 w 747"/>
                  <a:gd name="T47" fmla="*/ 6 h 461"/>
                  <a:gd name="T48" fmla="*/ 233 w 747"/>
                  <a:gd name="T49" fmla="*/ 18 h 461"/>
                  <a:gd name="T50" fmla="*/ 167 w 747"/>
                  <a:gd name="T51" fmla="*/ 41 h 461"/>
                  <a:gd name="T52" fmla="*/ 113 w 747"/>
                  <a:gd name="T53" fmla="*/ 65 h 461"/>
                  <a:gd name="T54" fmla="*/ 65 w 747"/>
                  <a:gd name="T55" fmla="*/ 101 h 461"/>
                  <a:gd name="T56" fmla="*/ 30 w 747"/>
                  <a:gd name="T57" fmla="*/ 137 h 461"/>
                  <a:gd name="T58" fmla="*/ 6 w 747"/>
                  <a:gd name="T59" fmla="*/ 179 h 461"/>
                  <a:gd name="T60" fmla="*/ 0 w 747"/>
                  <a:gd name="T61" fmla="*/ 227 h 461"/>
                  <a:gd name="T62" fmla="*/ 6 w 747"/>
                  <a:gd name="T63" fmla="*/ 275 h 461"/>
                  <a:gd name="T64" fmla="*/ 30 w 747"/>
                  <a:gd name="T65" fmla="*/ 317 h 461"/>
                  <a:gd name="T66" fmla="*/ 65 w 747"/>
                  <a:gd name="T67" fmla="*/ 359 h 461"/>
                  <a:gd name="T68" fmla="*/ 113 w 747"/>
                  <a:gd name="T69" fmla="*/ 395 h 461"/>
                  <a:gd name="T70" fmla="*/ 167 w 747"/>
                  <a:gd name="T71" fmla="*/ 419 h 461"/>
                  <a:gd name="T72" fmla="*/ 233 w 747"/>
                  <a:gd name="T73" fmla="*/ 443 h 461"/>
                  <a:gd name="T74" fmla="*/ 305 w 747"/>
                  <a:gd name="T75" fmla="*/ 455 h 461"/>
                  <a:gd name="T76" fmla="*/ 382 w 747"/>
                  <a:gd name="T77" fmla="*/ 461 h 461"/>
                  <a:gd name="T78" fmla="*/ 448 w 747"/>
                  <a:gd name="T79" fmla="*/ 455 h 461"/>
                  <a:gd name="T80" fmla="*/ 508 w 747"/>
                  <a:gd name="T81" fmla="*/ 449 h 461"/>
                  <a:gd name="T82" fmla="*/ 609 w 747"/>
                  <a:gd name="T83" fmla="*/ 413 h 461"/>
                  <a:gd name="T84" fmla="*/ 657 w 747"/>
                  <a:gd name="T85" fmla="*/ 389 h 461"/>
                  <a:gd name="T86" fmla="*/ 693 w 747"/>
                  <a:gd name="T87" fmla="*/ 359 h 461"/>
                  <a:gd name="T88" fmla="*/ 723 w 747"/>
                  <a:gd name="T89" fmla="*/ 329 h 461"/>
                  <a:gd name="T90" fmla="*/ 747 w 747"/>
                  <a:gd name="T91" fmla="*/ 293 h 461"/>
                  <a:gd name="T92" fmla="*/ 741 w 747"/>
                  <a:gd name="T93" fmla="*/ 287 h 461"/>
                  <a:gd name="T94" fmla="*/ 729 w 747"/>
                  <a:gd name="T95" fmla="*/ 281 h 461"/>
                  <a:gd name="T96" fmla="*/ 711 w 747"/>
                  <a:gd name="T97" fmla="*/ 317 h 461"/>
                  <a:gd name="T98" fmla="*/ 681 w 747"/>
                  <a:gd name="T99" fmla="*/ 347 h 461"/>
                  <a:gd name="T100" fmla="*/ 645 w 747"/>
                  <a:gd name="T101" fmla="*/ 377 h 461"/>
                  <a:gd name="T102" fmla="*/ 604 w 747"/>
                  <a:gd name="T103" fmla="*/ 401 h 461"/>
                  <a:gd name="T104" fmla="*/ 502 w 747"/>
                  <a:gd name="T105" fmla="*/ 431 h 461"/>
                  <a:gd name="T106" fmla="*/ 442 w 747"/>
                  <a:gd name="T107" fmla="*/ 443 h 461"/>
                  <a:gd name="T108" fmla="*/ 382 w 747"/>
                  <a:gd name="T109" fmla="*/ 443 h 461"/>
                  <a:gd name="T110" fmla="*/ 382 w 747"/>
                  <a:gd name="T111" fmla="*/ 44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75" name="Freeform 15"/>
              <p:cNvSpPr>
                <a:spLocks/>
              </p:cNvSpPr>
              <p:nvPr/>
            </p:nvSpPr>
            <p:spPr bwMode="hidden">
              <a:xfrm>
                <a:off x="4037" y="3721"/>
                <a:ext cx="96" cy="30"/>
              </a:xfrm>
              <a:custGeom>
                <a:avLst/>
                <a:gdLst>
                  <a:gd name="T0" fmla="*/ 0 w 96"/>
                  <a:gd name="T1" fmla="*/ 0 h 30"/>
                  <a:gd name="T2" fmla="*/ 0 w 96"/>
                  <a:gd name="T3" fmla="*/ 12 h 30"/>
                  <a:gd name="T4" fmla="*/ 48 w 96"/>
                  <a:gd name="T5" fmla="*/ 18 h 30"/>
                  <a:gd name="T6" fmla="*/ 96 w 96"/>
                  <a:gd name="T7" fmla="*/ 30 h 30"/>
                  <a:gd name="T8" fmla="*/ 96 w 96"/>
                  <a:gd name="T9" fmla="*/ 24 h 30"/>
                  <a:gd name="T10" fmla="*/ 96 w 96"/>
                  <a:gd name="T11" fmla="*/ 18 h 30"/>
                  <a:gd name="T12" fmla="*/ 48 w 96"/>
                  <a:gd name="T13" fmla="*/ 12 h 30"/>
                  <a:gd name="T14" fmla="*/ 0 w 96"/>
                  <a:gd name="T15" fmla="*/ 0 h 30"/>
                  <a:gd name="T16" fmla="*/ 0 w 96"/>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76"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grpSp>
        <p:grpSp>
          <p:nvGrpSpPr>
            <p:cNvPr id="1035" name="Group 17"/>
            <p:cNvGrpSpPr>
              <a:grpSpLocks/>
            </p:cNvGrpSpPr>
            <p:nvPr userDrawn="1"/>
          </p:nvGrpSpPr>
          <p:grpSpPr bwMode="auto">
            <a:xfrm>
              <a:off x="1776" y="3631"/>
              <a:ext cx="1626" cy="683"/>
              <a:chOff x="1776" y="3631"/>
              <a:chExt cx="1626" cy="683"/>
            </a:xfrm>
          </p:grpSpPr>
          <p:sp>
            <p:nvSpPr>
              <p:cNvPr id="15378"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79"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80"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81"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82"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83"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84"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85"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86" name="Freeform 26"/>
              <p:cNvSpPr>
                <a:spLocks/>
              </p:cNvSpPr>
              <p:nvPr/>
            </p:nvSpPr>
            <p:spPr bwMode="hidden">
              <a:xfrm>
                <a:off x="2585" y="3822"/>
                <a:ext cx="449" cy="186"/>
              </a:xfrm>
              <a:custGeom>
                <a:avLst/>
                <a:gdLst>
                  <a:gd name="T0" fmla="*/ 6 w 448"/>
                  <a:gd name="T1" fmla="*/ 6 h 186"/>
                  <a:gd name="T2" fmla="*/ 78 w 448"/>
                  <a:gd name="T3" fmla="*/ 12 h 186"/>
                  <a:gd name="T4" fmla="*/ 150 w 448"/>
                  <a:gd name="T5" fmla="*/ 18 h 186"/>
                  <a:gd name="T6" fmla="*/ 215 w 448"/>
                  <a:gd name="T7" fmla="*/ 36 h 186"/>
                  <a:gd name="T8" fmla="*/ 275 w 448"/>
                  <a:gd name="T9" fmla="*/ 60 h 186"/>
                  <a:gd name="T10" fmla="*/ 329 w 448"/>
                  <a:gd name="T11" fmla="*/ 84 h 186"/>
                  <a:gd name="T12" fmla="*/ 377 w 448"/>
                  <a:gd name="T13" fmla="*/ 114 h 186"/>
                  <a:gd name="T14" fmla="*/ 419 w 448"/>
                  <a:gd name="T15" fmla="*/ 150 h 186"/>
                  <a:gd name="T16" fmla="*/ 448 w 448"/>
                  <a:gd name="T17" fmla="*/ 186 h 186"/>
                  <a:gd name="T18" fmla="*/ 448 w 448"/>
                  <a:gd name="T19" fmla="*/ 162 h 186"/>
                  <a:gd name="T20" fmla="*/ 413 w 448"/>
                  <a:gd name="T21" fmla="*/ 126 h 186"/>
                  <a:gd name="T22" fmla="*/ 371 w 448"/>
                  <a:gd name="T23" fmla="*/ 96 h 186"/>
                  <a:gd name="T24" fmla="*/ 323 w 448"/>
                  <a:gd name="T25" fmla="*/ 66 h 186"/>
                  <a:gd name="T26" fmla="*/ 269 w 448"/>
                  <a:gd name="T27" fmla="*/ 48 h 186"/>
                  <a:gd name="T28" fmla="*/ 144 w 448"/>
                  <a:gd name="T29" fmla="*/ 12 h 186"/>
                  <a:gd name="T30" fmla="*/ 78 w 448"/>
                  <a:gd name="T31" fmla="*/ 6 h 186"/>
                  <a:gd name="T32" fmla="*/ 6 w 448"/>
                  <a:gd name="T33" fmla="*/ 0 h 186"/>
                  <a:gd name="T34" fmla="*/ 0 w 448"/>
                  <a:gd name="T35" fmla="*/ 0 h 186"/>
                  <a:gd name="T36" fmla="*/ 0 w 448"/>
                  <a:gd name="T37" fmla="*/ 0 h 186"/>
                  <a:gd name="T38" fmla="*/ 0 w 448"/>
                  <a:gd name="T39" fmla="*/ 6 h 186"/>
                  <a:gd name="T40" fmla="*/ 0 w 448"/>
                  <a:gd name="T41" fmla="*/ 6 h 186"/>
                  <a:gd name="T42" fmla="*/ 6 w 448"/>
                  <a:gd name="T43" fmla="*/ 6 h 186"/>
                  <a:gd name="T44" fmla="*/ 6 w 448"/>
                  <a:gd name="T45" fmla="*/ 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87" name="Freeform 27"/>
              <p:cNvSpPr>
                <a:spLocks/>
              </p:cNvSpPr>
              <p:nvPr/>
            </p:nvSpPr>
            <p:spPr bwMode="hidden">
              <a:xfrm>
                <a:off x="2142" y="3852"/>
                <a:ext cx="892" cy="462"/>
              </a:xfrm>
              <a:custGeom>
                <a:avLst/>
                <a:gdLst>
                  <a:gd name="T0" fmla="*/ 23 w 890"/>
                  <a:gd name="T1" fmla="*/ 276 h 462"/>
                  <a:gd name="T2" fmla="*/ 29 w 890"/>
                  <a:gd name="T3" fmla="*/ 222 h 462"/>
                  <a:gd name="T4" fmla="*/ 59 w 890"/>
                  <a:gd name="T5" fmla="*/ 174 h 462"/>
                  <a:gd name="T6" fmla="*/ 95 w 890"/>
                  <a:gd name="T7" fmla="*/ 132 h 462"/>
                  <a:gd name="T8" fmla="*/ 149 w 890"/>
                  <a:gd name="T9" fmla="*/ 96 h 462"/>
                  <a:gd name="T10" fmla="*/ 209 w 890"/>
                  <a:gd name="T11" fmla="*/ 60 h 462"/>
                  <a:gd name="T12" fmla="*/ 281 w 890"/>
                  <a:gd name="T13" fmla="*/ 36 h 462"/>
                  <a:gd name="T14" fmla="*/ 364 w 890"/>
                  <a:gd name="T15" fmla="*/ 24 h 462"/>
                  <a:gd name="T16" fmla="*/ 448 w 890"/>
                  <a:gd name="T17" fmla="*/ 18 h 462"/>
                  <a:gd name="T18" fmla="*/ 532 w 890"/>
                  <a:gd name="T19" fmla="*/ 24 h 462"/>
                  <a:gd name="T20" fmla="*/ 609 w 890"/>
                  <a:gd name="T21" fmla="*/ 36 h 462"/>
                  <a:gd name="T22" fmla="*/ 681 w 890"/>
                  <a:gd name="T23" fmla="*/ 60 h 462"/>
                  <a:gd name="T24" fmla="*/ 741 w 890"/>
                  <a:gd name="T25" fmla="*/ 96 h 462"/>
                  <a:gd name="T26" fmla="*/ 795 w 890"/>
                  <a:gd name="T27" fmla="*/ 132 h 462"/>
                  <a:gd name="T28" fmla="*/ 831 w 890"/>
                  <a:gd name="T29" fmla="*/ 174 h 462"/>
                  <a:gd name="T30" fmla="*/ 861 w 890"/>
                  <a:gd name="T31" fmla="*/ 222 h 462"/>
                  <a:gd name="T32" fmla="*/ 867 w 890"/>
                  <a:gd name="T33" fmla="*/ 276 h 462"/>
                  <a:gd name="T34" fmla="*/ 855 w 890"/>
                  <a:gd name="T35" fmla="*/ 330 h 462"/>
                  <a:gd name="T36" fmla="*/ 831 w 890"/>
                  <a:gd name="T37" fmla="*/ 378 h 462"/>
                  <a:gd name="T38" fmla="*/ 783 w 890"/>
                  <a:gd name="T39" fmla="*/ 426 h 462"/>
                  <a:gd name="T40" fmla="*/ 723 w 890"/>
                  <a:gd name="T41" fmla="*/ 462 h 462"/>
                  <a:gd name="T42" fmla="*/ 765 w 890"/>
                  <a:gd name="T43" fmla="*/ 462 h 462"/>
                  <a:gd name="T44" fmla="*/ 819 w 890"/>
                  <a:gd name="T45" fmla="*/ 426 h 462"/>
                  <a:gd name="T46" fmla="*/ 855 w 890"/>
                  <a:gd name="T47" fmla="*/ 378 h 462"/>
                  <a:gd name="T48" fmla="*/ 884 w 890"/>
                  <a:gd name="T49" fmla="*/ 330 h 462"/>
                  <a:gd name="T50" fmla="*/ 890 w 890"/>
                  <a:gd name="T51" fmla="*/ 276 h 462"/>
                  <a:gd name="T52" fmla="*/ 884 w 890"/>
                  <a:gd name="T53" fmla="*/ 222 h 462"/>
                  <a:gd name="T54" fmla="*/ 855 w 890"/>
                  <a:gd name="T55" fmla="*/ 168 h 462"/>
                  <a:gd name="T56" fmla="*/ 813 w 890"/>
                  <a:gd name="T57" fmla="*/ 120 h 462"/>
                  <a:gd name="T58" fmla="*/ 759 w 890"/>
                  <a:gd name="T59" fmla="*/ 84 h 462"/>
                  <a:gd name="T60" fmla="*/ 693 w 890"/>
                  <a:gd name="T61" fmla="*/ 48 h 462"/>
                  <a:gd name="T62" fmla="*/ 621 w 890"/>
                  <a:gd name="T63" fmla="*/ 24 h 462"/>
                  <a:gd name="T64" fmla="*/ 538 w 890"/>
                  <a:gd name="T65" fmla="*/ 6 h 462"/>
                  <a:gd name="T66" fmla="*/ 448 w 890"/>
                  <a:gd name="T67" fmla="*/ 0 h 462"/>
                  <a:gd name="T68" fmla="*/ 358 w 890"/>
                  <a:gd name="T69" fmla="*/ 6 h 462"/>
                  <a:gd name="T70" fmla="*/ 275 w 890"/>
                  <a:gd name="T71" fmla="*/ 24 h 462"/>
                  <a:gd name="T72" fmla="*/ 197 w 890"/>
                  <a:gd name="T73" fmla="*/ 48 h 462"/>
                  <a:gd name="T74" fmla="*/ 131 w 890"/>
                  <a:gd name="T75" fmla="*/ 84 h 462"/>
                  <a:gd name="T76" fmla="*/ 77 w 890"/>
                  <a:gd name="T77" fmla="*/ 120 h 462"/>
                  <a:gd name="T78" fmla="*/ 35 w 890"/>
                  <a:gd name="T79" fmla="*/ 168 h 462"/>
                  <a:gd name="T80" fmla="*/ 12 w 890"/>
                  <a:gd name="T81" fmla="*/ 222 h 462"/>
                  <a:gd name="T82" fmla="*/ 0 w 890"/>
                  <a:gd name="T83" fmla="*/ 276 h 462"/>
                  <a:gd name="T84" fmla="*/ 6 w 890"/>
                  <a:gd name="T85" fmla="*/ 330 h 462"/>
                  <a:gd name="T86" fmla="*/ 35 w 890"/>
                  <a:gd name="T87" fmla="*/ 378 h 462"/>
                  <a:gd name="T88" fmla="*/ 71 w 890"/>
                  <a:gd name="T89" fmla="*/ 426 h 462"/>
                  <a:gd name="T90" fmla="*/ 125 w 890"/>
                  <a:gd name="T91" fmla="*/ 462 h 462"/>
                  <a:gd name="T92" fmla="*/ 167 w 890"/>
                  <a:gd name="T93" fmla="*/ 462 h 462"/>
                  <a:gd name="T94" fmla="*/ 107 w 890"/>
                  <a:gd name="T95" fmla="*/ 426 h 462"/>
                  <a:gd name="T96" fmla="*/ 59 w 890"/>
                  <a:gd name="T97" fmla="*/ 378 h 462"/>
                  <a:gd name="T98" fmla="*/ 35 w 890"/>
                  <a:gd name="T99" fmla="*/ 330 h 462"/>
                  <a:gd name="T100" fmla="*/ 23 w 890"/>
                  <a:gd name="T101" fmla="*/ 276 h 462"/>
                  <a:gd name="T102" fmla="*/ 23 w 890"/>
                  <a:gd name="T103" fmla="*/ 27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88" name="Freeform 28"/>
              <p:cNvSpPr>
                <a:spLocks/>
              </p:cNvSpPr>
              <p:nvPr/>
            </p:nvSpPr>
            <p:spPr bwMode="hidden">
              <a:xfrm>
                <a:off x="2082" y="3828"/>
                <a:ext cx="407" cy="486"/>
              </a:xfrm>
              <a:custGeom>
                <a:avLst/>
                <a:gdLst>
                  <a:gd name="T0" fmla="*/ 18 w 406"/>
                  <a:gd name="T1" fmla="*/ 300 h 486"/>
                  <a:gd name="T2" fmla="*/ 24 w 406"/>
                  <a:gd name="T3" fmla="*/ 246 h 486"/>
                  <a:gd name="T4" fmla="*/ 48 w 406"/>
                  <a:gd name="T5" fmla="*/ 198 h 486"/>
                  <a:gd name="T6" fmla="*/ 83 w 406"/>
                  <a:gd name="T7" fmla="*/ 150 h 486"/>
                  <a:gd name="T8" fmla="*/ 131 w 406"/>
                  <a:gd name="T9" fmla="*/ 108 h 486"/>
                  <a:gd name="T10" fmla="*/ 185 w 406"/>
                  <a:gd name="T11" fmla="*/ 72 h 486"/>
                  <a:gd name="T12" fmla="*/ 251 w 406"/>
                  <a:gd name="T13" fmla="*/ 42 h 486"/>
                  <a:gd name="T14" fmla="*/ 329 w 406"/>
                  <a:gd name="T15" fmla="*/ 24 h 486"/>
                  <a:gd name="T16" fmla="*/ 406 w 406"/>
                  <a:gd name="T17" fmla="*/ 6 h 486"/>
                  <a:gd name="T18" fmla="*/ 406 w 406"/>
                  <a:gd name="T19" fmla="*/ 0 h 486"/>
                  <a:gd name="T20" fmla="*/ 323 w 406"/>
                  <a:gd name="T21" fmla="*/ 12 h 486"/>
                  <a:gd name="T22" fmla="*/ 245 w 406"/>
                  <a:gd name="T23" fmla="*/ 36 h 486"/>
                  <a:gd name="T24" fmla="*/ 179 w 406"/>
                  <a:gd name="T25" fmla="*/ 66 h 486"/>
                  <a:gd name="T26" fmla="*/ 119 w 406"/>
                  <a:gd name="T27" fmla="*/ 102 h 486"/>
                  <a:gd name="T28" fmla="*/ 72 w 406"/>
                  <a:gd name="T29" fmla="*/ 144 h 486"/>
                  <a:gd name="T30" fmla="*/ 30 w 406"/>
                  <a:gd name="T31" fmla="*/ 192 h 486"/>
                  <a:gd name="T32" fmla="*/ 6 w 406"/>
                  <a:gd name="T33" fmla="*/ 246 h 486"/>
                  <a:gd name="T34" fmla="*/ 0 w 406"/>
                  <a:gd name="T35" fmla="*/ 300 h 486"/>
                  <a:gd name="T36" fmla="*/ 6 w 406"/>
                  <a:gd name="T37" fmla="*/ 348 h 486"/>
                  <a:gd name="T38" fmla="*/ 30 w 406"/>
                  <a:gd name="T39" fmla="*/ 396 h 486"/>
                  <a:gd name="T40" fmla="*/ 66 w 406"/>
                  <a:gd name="T41" fmla="*/ 444 h 486"/>
                  <a:gd name="T42" fmla="*/ 107 w 406"/>
                  <a:gd name="T43" fmla="*/ 486 h 486"/>
                  <a:gd name="T44" fmla="*/ 131 w 406"/>
                  <a:gd name="T45" fmla="*/ 486 h 486"/>
                  <a:gd name="T46" fmla="*/ 83 w 406"/>
                  <a:gd name="T47" fmla="*/ 450 h 486"/>
                  <a:gd name="T48" fmla="*/ 48 w 406"/>
                  <a:gd name="T49" fmla="*/ 402 h 486"/>
                  <a:gd name="T50" fmla="*/ 24 w 406"/>
                  <a:gd name="T51" fmla="*/ 354 h 486"/>
                  <a:gd name="T52" fmla="*/ 18 w 406"/>
                  <a:gd name="T53" fmla="*/ 300 h 486"/>
                  <a:gd name="T54" fmla="*/ 18 w 406"/>
                  <a:gd name="T55" fmla="*/ 30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89" name="Freeform 29"/>
              <p:cNvSpPr>
                <a:spLocks/>
              </p:cNvSpPr>
              <p:nvPr/>
            </p:nvSpPr>
            <p:spPr bwMode="hidden">
              <a:xfrm>
                <a:off x="2987" y="4044"/>
                <a:ext cx="108" cy="252"/>
              </a:xfrm>
              <a:custGeom>
                <a:avLst/>
                <a:gdLst>
                  <a:gd name="T0" fmla="*/ 89 w 107"/>
                  <a:gd name="T1" fmla="*/ 84 h 252"/>
                  <a:gd name="T2" fmla="*/ 83 w 107"/>
                  <a:gd name="T3" fmla="*/ 132 h 252"/>
                  <a:gd name="T4" fmla="*/ 65 w 107"/>
                  <a:gd name="T5" fmla="*/ 174 h 252"/>
                  <a:gd name="T6" fmla="*/ 36 w 107"/>
                  <a:gd name="T7" fmla="*/ 216 h 252"/>
                  <a:gd name="T8" fmla="*/ 0 w 107"/>
                  <a:gd name="T9" fmla="*/ 252 h 252"/>
                  <a:gd name="T10" fmla="*/ 18 w 107"/>
                  <a:gd name="T11" fmla="*/ 252 h 252"/>
                  <a:gd name="T12" fmla="*/ 53 w 107"/>
                  <a:gd name="T13" fmla="*/ 216 h 252"/>
                  <a:gd name="T14" fmla="*/ 83 w 107"/>
                  <a:gd name="T15" fmla="*/ 174 h 252"/>
                  <a:gd name="T16" fmla="*/ 101 w 107"/>
                  <a:gd name="T17" fmla="*/ 132 h 252"/>
                  <a:gd name="T18" fmla="*/ 107 w 107"/>
                  <a:gd name="T19" fmla="*/ 84 h 252"/>
                  <a:gd name="T20" fmla="*/ 101 w 107"/>
                  <a:gd name="T21" fmla="*/ 42 h 252"/>
                  <a:gd name="T22" fmla="*/ 89 w 107"/>
                  <a:gd name="T23" fmla="*/ 0 h 252"/>
                  <a:gd name="T24" fmla="*/ 65 w 107"/>
                  <a:gd name="T25" fmla="*/ 0 h 252"/>
                  <a:gd name="T26" fmla="*/ 83 w 107"/>
                  <a:gd name="T27" fmla="*/ 42 h 252"/>
                  <a:gd name="T28" fmla="*/ 89 w 107"/>
                  <a:gd name="T29" fmla="*/ 84 h 252"/>
                  <a:gd name="T30" fmla="*/ 89 w 107"/>
                  <a:gd name="T31" fmla="*/ 84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079" name="Freeform 30"/>
              <p:cNvSpPr>
                <a:spLocks/>
              </p:cNvSpPr>
              <p:nvPr/>
            </p:nvSpPr>
            <p:spPr bwMode="hidden">
              <a:xfrm>
                <a:off x="2068" y="3685"/>
                <a:ext cx="835" cy="150"/>
              </a:xfrm>
              <a:custGeom>
                <a:avLst/>
                <a:gdLst>
                  <a:gd name="T0" fmla="*/ 518 w 835"/>
                  <a:gd name="T1" fmla="*/ 18 h 150"/>
                  <a:gd name="T2" fmla="*/ 597 w 835"/>
                  <a:gd name="T3" fmla="*/ 24 h 150"/>
                  <a:gd name="T4" fmla="*/ 682 w 835"/>
                  <a:gd name="T5" fmla="*/ 30 h 150"/>
                  <a:gd name="T6" fmla="*/ 755 w 835"/>
                  <a:gd name="T7" fmla="*/ 42 h 150"/>
                  <a:gd name="T8" fmla="*/ 828 w 835"/>
                  <a:gd name="T9" fmla="*/ 60 h 150"/>
                  <a:gd name="T10" fmla="*/ 835 w 835"/>
                  <a:gd name="T11" fmla="*/ 42 h 150"/>
                  <a:gd name="T12" fmla="*/ 761 w 835"/>
                  <a:gd name="T13" fmla="*/ 24 h 150"/>
                  <a:gd name="T14" fmla="*/ 688 w 835"/>
                  <a:gd name="T15" fmla="*/ 12 h 150"/>
                  <a:gd name="T16" fmla="*/ 603 w 835"/>
                  <a:gd name="T17" fmla="*/ 6 h 150"/>
                  <a:gd name="T18" fmla="*/ 518 w 835"/>
                  <a:gd name="T19" fmla="*/ 0 h 150"/>
                  <a:gd name="T20" fmla="*/ 372 w 835"/>
                  <a:gd name="T21" fmla="*/ 12 h 150"/>
                  <a:gd name="T22" fmla="*/ 232 w 835"/>
                  <a:gd name="T23" fmla="*/ 36 h 150"/>
                  <a:gd name="T24" fmla="*/ 110 w 835"/>
                  <a:gd name="T25" fmla="*/ 78 h 150"/>
                  <a:gd name="T26" fmla="*/ 0 w 835"/>
                  <a:gd name="T27" fmla="*/ 132 h 150"/>
                  <a:gd name="T28" fmla="*/ 19 w 835"/>
                  <a:gd name="T29" fmla="*/ 150 h 150"/>
                  <a:gd name="T30" fmla="*/ 122 w 835"/>
                  <a:gd name="T31" fmla="*/ 96 h 150"/>
                  <a:gd name="T32" fmla="*/ 244 w 835"/>
                  <a:gd name="T33" fmla="*/ 54 h 150"/>
                  <a:gd name="T34" fmla="*/ 378 w 835"/>
                  <a:gd name="T35" fmla="*/ 30 h 150"/>
                  <a:gd name="T36" fmla="*/ 518 w 835"/>
                  <a:gd name="T37" fmla="*/ 18 h 150"/>
                  <a:gd name="T38" fmla="*/ 518 w 835"/>
                  <a:gd name="T39" fmla="*/ 18 h 15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080" name="Freeform 31"/>
              <p:cNvSpPr>
                <a:spLocks/>
              </p:cNvSpPr>
              <p:nvPr/>
            </p:nvSpPr>
            <p:spPr bwMode="hidden">
              <a:xfrm>
                <a:off x="1867" y="3853"/>
                <a:ext cx="171" cy="461"/>
              </a:xfrm>
              <a:custGeom>
                <a:avLst/>
                <a:gdLst>
                  <a:gd name="T0" fmla="*/ 31 w 171"/>
                  <a:gd name="T1" fmla="*/ 263 h 461"/>
                  <a:gd name="T2" fmla="*/ 43 w 171"/>
                  <a:gd name="T3" fmla="*/ 191 h 461"/>
                  <a:gd name="T4" fmla="*/ 67 w 171"/>
                  <a:gd name="T5" fmla="*/ 131 h 461"/>
                  <a:gd name="T6" fmla="*/ 116 w 171"/>
                  <a:gd name="T7" fmla="*/ 72 h 461"/>
                  <a:gd name="T8" fmla="*/ 171 w 171"/>
                  <a:gd name="T9" fmla="*/ 18 h 461"/>
                  <a:gd name="T10" fmla="*/ 153 w 171"/>
                  <a:gd name="T11" fmla="*/ 0 h 461"/>
                  <a:gd name="T12" fmla="*/ 86 w 171"/>
                  <a:gd name="T13" fmla="*/ 60 h 461"/>
                  <a:gd name="T14" fmla="*/ 43 w 171"/>
                  <a:gd name="T15" fmla="*/ 120 h 461"/>
                  <a:gd name="T16" fmla="*/ 13 w 171"/>
                  <a:gd name="T17" fmla="*/ 191 h 461"/>
                  <a:gd name="T18" fmla="*/ 0 w 171"/>
                  <a:gd name="T19" fmla="*/ 263 h 461"/>
                  <a:gd name="T20" fmla="*/ 6 w 171"/>
                  <a:gd name="T21" fmla="*/ 317 h 461"/>
                  <a:gd name="T22" fmla="*/ 25 w 171"/>
                  <a:gd name="T23" fmla="*/ 365 h 461"/>
                  <a:gd name="T24" fmla="*/ 49 w 171"/>
                  <a:gd name="T25" fmla="*/ 413 h 461"/>
                  <a:gd name="T26" fmla="*/ 86 w 171"/>
                  <a:gd name="T27" fmla="*/ 461 h 461"/>
                  <a:gd name="T28" fmla="*/ 122 w 171"/>
                  <a:gd name="T29" fmla="*/ 461 h 461"/>
                  <a:gd name="T30" fmla="*/ 86 w 171"/>
                  <a:gd name="T31" fmla="*/ 413 h 461"/>
                  <a:gd name="T32" fmla="*/ 55 w 171"/>
                  <a:gd name="T33" fmla="*/ 365 h 461"/>
                  <a:gd name="T34" fmla="*/ 37 w 171"/>
                  <a:gd name="T35" fmla="*/ 317 h 461"/>
                  <a:gd name="T36" fmla="*/ 31 w 171"/>
                  <a:gd name="T37" fmla="*/ 263 h 461"/>
                  <a:gd name="T38" fmla="*/ 31 w 171"/>
                  <a:gd name="T39" fmla="*/ 263 h 46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5392" name="Freeform 32"/>
              <p:cNvSpPr>
                <a:spLocks/>
              </p:cNvSpPr>
              <p:nvPr/>
            </p:nvSpPr>
            <p:spPr bwMode="hidden">
              <a:xfrm>
                <a:off x="2951" y="3751"/>
                <a:ext cx="360" cy="563"/>
              </a:xfrm>
              <a:custGeom>
                <a:avLst/>
                <a:gdLst>
                  <a:gd name="T0" fmla="*/ 360 w 360"/>
                  <a:gd name="T1" fmla="*/ 365 h 563"/>
                  <a:gd name="T2" fmla="*/ 353 w 360"/>
                  <a:gd name="T3" fmla="*/ 305 h 563"/>
                  <a:gd name="T4" fmla="*/ 335 w 360"/>
                  <a:gd name="T5" fmla="*/ 251 h 563"/>
                  <a:gd name="T6" fmla="*/ 305 w 360"/>
                  <a:gd name="T7" fmla="*/ 204 h 563"/>
                  <a:gd name="T8" fmla="*/ 262 w 360"/>
                  <a:gd name="T9" fmla="*/ 156 h 563"/>
                  <a:gd name="T10" fmla="*/ 213 w 360"/>
                  <a:gd name="T11" fmla="*/ 108 h 563"/>
                  <a:gd name="T12" fmla="*/ 159 w 360"/>
                  <a:gd name="T13" fmla="*/ 66 h 563"/>
                  <a:gd name="T14" fmla="*/ 92 w 360"/>
                  <a:gd name="T15" fmla="*/ 30 h 563"/>
                  <a:gd name="T16" fmla="*/ 19 w 360"/>
                  <a:gd name="T17" fmla="*/ 0 h 563"/>
                  <a:gd name="T18" fmla="*/ 0 w 360"/>
                  <a:gd name="T19" fmla="*/ 12 h 563"/>
                  <a:gd name="T20" fmla="*/ 67 w 360"/>
                  <a:gd name="T21" fmla="*/ 42 h 563"/>
                  <a:gd name="T22" fmla="*/ 134 w 360"/>
                  <a:gd name="T23" fmla="*/ 78 h 563"/>
                  <a:gd name="T24" fmla="*/ 189 w 360"/>
                  <a:gd name="T25" fmla="*/ 114 h 563"/>
                  <a:gd name="T26" fmla="*/ 238 w 360"/>
                  <a:gd name="T27" fmla="*/ 162 h 563"/>
                  <a:gd name="T28" fmla="*/ 274 w 360"/>
                  <a:gd name="T29" fmla="*/ 210 h 563"/>
                  <a:gd name="T30" fmla="*/ 299 w 360"/>
                  <a:gd name="T31" fmla="*/ 257 h 563"/>
                  <a:gd name="T32" fmla="*/ 317 w 360"/>
                  <a:gd name="T33" fmla="*/ 311 h 563"/>
                  <a:gd name="T34" fmla="*/ 323 w 360"/>
                  <a:gd name="T35" fmla="*/ 365 h 563"/>
                  <a:gd name="T36" fmla="*/ 317 w 360"/>
                  <a:gd name="T37" fmla="*/ 419 h 563"/>
                  <a:gd name="T38" fmla="*/ 299 w 360"/>
                  <a:gd name="T39" fmla="*/ 467 h 563"/>
                  <a:gd name="T40" fmla="*/ 274 w 360"/>
                  <a:gd name="T41" fmla="*/ 515 h 563"/>
                  <a:gd name="T42" fmla="*/ 238 w 360"/>
                  <a:gd name="T43" fmla="*/ 563 h 563"/>
                  <a:gd name="T44" fmla="*/ 268 w 360"/>
                  <a:gd name="T45" fmla="*/ 563 h 563"/>
                  <a:gd name="T46" fmla="*/ 311 w 360"/>
                  <a:gd name="T47" fmla="*/ 515 h 563"/>
                  <a:gd name="T48" fmla="*/ 335 w 360"/>
                  <a:gd name="T49" fmla="*/ 467 h 563"/>
                  <a:gd name="T50" fmla="*/ 353 w 360"/>
                  <a:gd name="T51" fmla="*/ 419 h 563"/>
                  <a:gd name="T52" fmla="*/ 360 w 360"/>
                  <a:gd name="T53" fmla="*/ 365 h 563"/>
                  <a:gd name="T54" fmla="*/ 360 w 360"/>
                  <a:gd name="T55" fmla="*/ 365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93" name="Freeform 33"/>
              <p:cNvSpPr>
                <a:spLocks/>
              </p:cNvSpPr>
              <p:nvPr/>
            </p:nvSpPr>
            <p:spPr bwMode="hidden">
              <a:xfrm>
                <a:off x="2318" y="3631"/>
                <a:ext cx="1078" cy="425"/>
              </a:xfrm>
              <a:custGeom>
                <a:avLst/>
                <a:gdLst>
                  <a:gd name="T0" fmla="*/ 1053 w 1078"/>
                  <a:gd name="T1" fmla="*/ 425 h 425"/>
                  <a:gd name="T2" fmla="*/ 1078 w 1078"/>
                  <a:gd name="T3" fmla="*/ 419 h 425"/>
                  <a:gd name="T4" fmla="*/ 1066 w 1078"/>
                  <a:gd name="T5" fmla="*/ 377 h 425"/>
                  <a:gd name="T6" fmla="*/ 1047 w 1078"/>
                  <a:gd name="T7" fmla="*/ 336 h 425"/>
                  <a:gd name="T8" fmla="*/ 986 w 1078"/>
                  <a:gd name="T9" fmla="*/ 252 h 425"/>
                  <a:gd name="T10" fmla="*/ 907 w 1078"/>
                  <a:gd name="T11" fmla="*/ 180 h 425"/>
                  <a:gd name="T12" fmla="*/ 810 w 1078"/>
                  <a:gd name="T13" fmla="*/ 120 h 425"/>
                  <a:gd name="T14" fmla="*/ 694 w 1078"/>
                  <a:gd name="T15" fmla="*/ 72 h 425"/>
                  <a:gd name="T16" fmla="*/ 560 w 1078"/>
                  <a:gd name="T17" fmla="*/ 30 h 425"/>
                  <a:gd name="T18" fmla="*/ 420 w 1078"/>
                  <a:gd name="T19" fmla="*/ 6 h 425"/>
                  <a:gd name="T20" fmla="*/ 268 w 1078"/>
                  <a:gd name="T21" fmla="*/ 0 h 425"/>
                  <a:gd name="T22" fmla="*/ 134 w 1078"/>
                  <a:gd name="T23" fmla="*/ 6 h 425"/>
                  <a:gd name="T24" fmla="*/ 0 w 1078"/>
                  <a:gd name="T25" fmla="*/ 24 h 425"/>
                  <a:gd name="T26" fmla="*/ 12 w 1078"/>
                  <a:gd name="T27" fmla="*/ 36 h 425"/>
                  <a:gd name="T28" fmla="*/ 134 w 1078"/>
                  <a:gd name="T29" fmla="*/ 18 h 425"/>
                  <a:gd name="T30" fmla="*/ 268 w 1078"/>
                  <a:gd name="T31" fmla="*/ 12 h 425"/>
                  <a:gd name="T32" fmla="*/ 420 w 1078"/>
                  <a:gd name="T33" fmla="*/ 18 h 425"/>
                  <a:gd name="T34" fmla="*/ 554 w 1078"/>
                  <a:gd name="T35" fmla="*/ 42 h 425"/>
                  <a:gd name="T36" fmla="*/ 682 w 1078"/>
                  <a:gd name="T37" fmla="*/ 84 h 425"/>
                  <a:gd name="T38" fmla="*/ 798 w 1078"/>
                  <a:gd name="T39" fmla="*/ 132 h 425"/>
                  <a:gd name="T40" fmla="*/ 895 w 1078"/>
                  <a:gd name="T41" fmla="*/ 192 h 425"/>
                  <a:gd name="T42" fmla="*/ 968 w 1078"/>
                  <a:gd name="T43" fmla="*/ 264 h 425"/>
                  <a:gd name="T44" fmla="*/ 999 w 1078"/>
                  <a:gd name="T45" fmla="*/ 300 h 425"/>
                  <a:gd name="T46" fmla="*/ 1023 w 1078"/>
                  <a:gd name="T47" fmla="*/ 342 h 425"/>
                  <a:gd name="T48" fmla="*/ 1041 w 1078"/>
                  <a:gd name="T49" fmla="*/ 383 h 425"/>
                  <a:gd name="T50" fmla="*/ 1053 w 1078"/>
                  <a:gd name="T51" fmla="*/ 425 h 425"/>
                  <a:gd name="T52" fmla="*/ 1053 w 1078"/>
                  <a:gd name="T53" fmla="*/ 42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94" name="Freeform 34"/>
              <p:cNvSpPr>
                <a:spLocks/>
              </p:cNvSpPr>
              <p:nvPr/>
            </p:nvSpPr>
            <p:spPr bwMode="hidden">
              <a:xfrm>
                <a:off x="3304" y="4080"/>
                <a:ext cx="98" cy="234"/>
              </a:xfrm>
              <a:custGeom>
                <a:avLst/>
                <a:gdLst>
                  <a:gd name="T0" fmla="*/ 0 w 98"/>
                  <a:gd name="T1" fmla="*/ 234 h 234"/>
                  <a:gd name="T2" fmla="*/ 25 w 98"/>
                  <a:gd name="T3" fmla="*/ 234 h 234"/>
                  <a:gd name="T4" fmla="*/ 55 w 98"/>
                  <a:gd name="T5" fmla="*/ 186 h 234"/>
                  <a:gd name="T6" fmla="*/ 80 w 98"/>
                  <a:gd name="T7" fmla="*/ 138 h 234"/>
                  <a:gd name="T8" fmla="*/ 92 w 98"/>
                  <a:gd name="T9" fmla="*/ 90 h 234"/>
                  <a:gd name="T10" fmla="*/ 98 w 98"/>
                  <a:gd name="T11" fmla="*/ 36 h 234"/>
                  <a:gd name="T12" fmla="*/ 98 w 98"/>
                  <a:gd name="T13" fmla="*/ 0 h 234"/>
                  <a:gd name="T14" fmla="*/ 74 w 98"/>
                  <a:gd name="T15" fmla="*/ 0 h 234"/>
                  <a:gd name="T16" fmla="*/ 74 w 98"/>
                  <a:gd name="T17" fmla="*/ 36 h 234"/>
                  <a:gd name="T18" fmla="*/ 67 w 98"/>
                  <a:gd name="T19" fmla="*/ 90 h 234"/>
                  <a:gd name="T20" fmla="*/ 55 w 98"/>
                  <a:gd name="T21" fmla="*/ 138 h 234"/>
                  <a:gd name="T22" fmla="*/ 31 w 98"/>
                  <a:gd name="T23" fmla="*/ 186 h 234"/>
                  <a:gd name="T24" fmla="*/ 0 w 98"/>
                  <a:gd name="T25" fmla="*/ 234 h 234"/>
                  <a:gd name="T26" fmla="*/ 0 w 98"/>
                  <a:gd name="T27"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084" name="Freeform 35"/>
              <p:cNvSpPr>
                <a:spLocks/>
              </p:cNvSpPr>
              <p:nvPr/>
            </p:nvSpPr>
            <p:spPr bwMode="hidden">
              <a:xfrm>
                <a:off x="1776" y="3673"/>
                <a:ext cx="481" cy="641"/>
              </a:xfrm>
              <a:custGeom>
                <a:avLst/>
                <a:gdLst>
                  <a:gd name="T0" fmla="*/ 18 w 481"/>
                  <a:gd name="T1" fmla="*/ 443 h 641"/>
                  <a:gd name="T2" fmla="*/ 24 w 481"/>
                  <a:gd name="T3" fmla="*/ 371 h 641"/>
                  <a:gd name="T4" fmla="*/ 55 w 481"/>
                  <a:gd name="T5" fmla="*/ 305 h 641"/>
                  <a:gd name="T6" fmla="*/ 91 w 481"/>
                  <a:gd name="T7" fmla="*/ 246 h 641"/>
                  <a:gd name="T8" fmla="*/ 146 w 481"/>
                  <a:gd name="T9" fmla="*/ 186 h 641"/>
                  <a:gd name="T10" fmla="*/ 213 w 481"/>
                  <a:gd name="T11" fmla="*/ 132 h 641"/>
                  <a:gd name="T12" fmla="*/ 292 w 481"/>
                  <a:gd name="T13" fmla="*/ 84 h 641"/>
                  <a:gd name="T14" fmla="*/ 384 w 481"/>
                  <a:gd name="T15" fmla="*/ 48 h 641"/>
                  <a:gd name="T16" fmla="*/ 481 w 481"/>
                  <a:gd name="T17" fmla="*/ 12 h 641"/>
                  <a:gd name="T18" fmla="*/ 457 w 481"/>
                  <a:gd name="T19" fmla="*/ 0 h 641"/>
                  <a:gd name="T20" fmla="*/ 359 w 481"/>
                  <a:gd name="T21" fmla="*/ 36 h 641"/>
                  <a:gd name="T22" fmla="*/ 274 w 481"/>
                  <a:gd name="T23" fmla="*/ 78 h 641"/>
                  <a:gd name="T24" fmla="*/ 195 w 481"/>
                  <a:gd name="T25" fmla="*/ 126 h 641"/>
                  <a:gd name="T26" fmla="*/ 128 w 481"/>
                  <a:gd name="T27" fmla="*/ 180 h 641"/>
                  <a:gd name="T28" fmla="*/ 73 w 481"/>
                  <a:gd name="T29" fmla="*/ 240 h 641"/>
                  <a:gd name="T30" fmla="*/ 37 w 481"/>
                  <a:gd name="T31" fmla="*/ 305 h 641"/>
                  <a:gd name="T32" fmla="*/ 6 w 481"/>
                  <a:gd name="T33" fmla="*/ 371 h 641"/>
                  <a:gd name="T34" fmla="*/ 0 w 481"/>
                  <a:gd name="T35" fmla="*/ 443 h 641"/>
                  <a:gd name="T36" fmla="*/ 6 w 481"/>
                  <a:gd name="T37" fmla="*/ 497 h 641"/>
                  <a:gd name="T38" fmla="*/ 18 w 481"/>
                  <a:gd name="T39" fmla="*/ 545 h 641"/>
                  <a:gd name="T40" fmla="*/ 43 w 481"/>
                  <a:gd name="T41" fmla="*/ 593 h 641"/>
                  <a:gd name="T42" fmla="*/ 73 w 481"/>
                  <a:gd name="T43" fmla="*/ 641 h 641"/>
                  <a:gd name="T44" fmla="*/ 97 w 481"/>
                  <a:gd name="T45" fmla="*/ 641 h 641"/>
                  <a:gd name="T46" fmla="*/ 67 w 481"/>
                  <a:gd name="T47" fmla="*/ 593 h 641"/>
                  <a:gd name="T48" fmla="*/ 43 w 481"/>
                  <a:gd name="T49" fmla="*/ 545 h 641"/>
                  <a:gd name="T50" fmla="*/ 24 w 481"/>
                  <a:gd name="T51" fmla="*/ 497 h 641"/>
                  <a:gd name="T52" fmla="*/ 18 w 481"/>
                  <a:gd name="T53" fmla="*/ 443 h 641"/>
                  <a:gd name="T54" fmla="*/ 18 w 481"/>
                  <a:gd name="T55" fmla="*/ 443 h 64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grpSp>
        <p:grpSp>
          <p:nvGrpSpPr>
            <p:cNvPr id="1036" name="Group 36"/>
            <p:cNvGrpSpPr>
              <a:grpSpLocks/>
            </p:cNvGrpSpPr>
            <p:nvPr userDrawn="1"/>
          </p:nvGrpSpPr>
          <p:grpSpPr bwMode="auto">
            <a:xfrm>
              <a:off x="4128" y="3360"/>
              <a:ext cx="1351" cy="821"/>
              <a:chOff x="4128" y="3360"/>
              <a:chExt cx="1351" cy="821"/>
            </a:xfrm>
          </p:grpSpPr>
          <p:sp>
            <p:nvSpPr>
              <p:cNvPr id="15397" name="Freeform 37"/>
              <p:cNvSpPr>
                <a:spLocks noEditPoints="1"/>
              </p:cNvSpPr>
              <p:nvPr/>
            </p:nvSpPr>
            <p:spPr bwMode="hidden">
              <a:xfrm>
                <a:off x="4200" y="3402"/>
                <a:ext cx="1201" cy="731"/>
              </a:xfrm>
              <a:custGeom>
                <a:avLst/>
                <a:gdLst>
                  <a:gd name="T0" fmla="*/ 484 w 1201"/>
                  <a:gd name="T1" fmla="*/ 6 h 731"/>
                  <a:gd name="T2" fmla="*/ 263 w 1201"/>
                  <a:gd name="T3" fmla="*/ 60 h 731"/>
                  <a:gd name="T4" fmla="*/ 101 w 1201"/>
                  <a:gd name="T5" fmla="*/ 162 h 731"/>
                  <a:gd name="T6" fmla="*/ 12 w 1201"/>
                  <a:gd name="T7" fmla="*/ 294 h 731"/>
                  <a:gd name="T8" fmla="*/ 0 w 1201"/>
                  <a:gd name="T9" fmla="*/ 366 h 731"/>
                  <a:gd name="T10" fmla="*/ 12 w 1201"/>
                  <a:gd name="T11" fmla="*/ 437 h 731"/>
                  <a:gd name="T12" fmla="*/ 101 w 1201"/>
                  <a:gd name="T13" fmla="*/ 569 h 731"/>
                  <a:gd name="T14" fmla="*/ 263 w 1201"/>
                  <a:gd name="T15" fmla="*/ 671 h 731"/>
                  <a:gd name="T16" fmla="*/ 484 w 1201"/>
                  <a:gd name="T17" fmla="*/ 725 h 731"/>
                  <a:gd name="T18" fmla="*/ 723 w 1201"/>
                  <a:gd name="T19" fmla="*/ 725 h 731"/>
                  <a:gd name="T20" fmla="*/ 938 w 1201"/>
                  <a:gd name="T21" fmla="*/ 671 h 731"/>
                  <a:gd name="T22" fmla="*/ 1100 w 1201"/>
                  <a:gd name="T23" fmla="*/ 569 h 731"/>
                  <a:gd name="T24" fmla="*/ 1189 w 1201"/>
                  <a:gd name="T25" fmla="*/ 437 h 731"/>
                  <a:gd name="T26" fmla="*/ 1201 w 1201"/>
                  <a:gd name="T27" fmla="*/ 366 h 731"/>
                  <a:gd name="T28" fmla="*/ 1189 w 1201"/>
                  <a:gd name="T29" fmla="*/ 294 h 731"/>
                  <a:gd name="T30" fmla="*/ 1100 w 1201"/>
                  <a:gd name="T31" fmla="*/ 162 h 731"/>
                  <a:gd name="T32" fmla="*/ 938 w 1201"/>
                  <a:gd name="T33" fmla="*/ 60 h 731"/>
                  <a:gd name="T34" fmla="*/ 723 w 1201"/>
                  <a:gd name="T35" fmla="*/ 6 h 731"/>
                  <a:gd name="T36" fmla="*/ 604 w 1201"/>
                  <a:gd name="T37" fmla="*/ 0 h 731"/>
                  <a:gd name="T38" fmla="*/ 490 w 1201"/>
                  <a:gd name="T39" fmla="*/ 701 h 731"/>
                  <a:gd name="T40" fmla="*/ 287 w 1201"/>
                  <a:gd name="T41" fmla="*/ 647 h 731"/>
                  <a:gd name="T42" fmla="*/ 131 w 1201"/>
                  <a:gd name="T43" fmla="*/ 557 h 731"/>
                  <a:gd name="T44" fmla="*/ 48 w 1201"/>
                  <a:gd name="T45" fmla="*/ 437 h 731"/>
                  <a:gd name="T46" fmla="*/ 36 w 1201"/>
                  <a:gd name="T47" fmla="*/ 366 h 731"/>
                  <a:gd name="T48" fmla="*/ 48 w 1201"/>
                  <a:gd name="T49" fmla="*/ 300 h 731"/>
                  <a:gd name="T50" fmla="*/ 131 w 1201"/>
                  <a:gd name="T51" fmla="*/ 174 h 731"/>
                  <a:gd name="T52" fmla="*/ 287 w 1201"/>
                  <a:gd name="T53" fmla="*/ 84 h 731"/>
                  <a:gd name="T54" fmla="*/ 490 w 1201"/>
                  <a:gd name="T55" fmla="*/ 30 h 731"/>
                  <a:gd name="T56" fmla="*/ 717 w 1201"/>
                  <a:gd name="T57" fmla="*/ 30 h 731"/>
                  <a:gd name="T58" fmla="*/ 920 w 1201"/>
                  <a:gd name="T59" fmla="*/ 84 h 731"/>
                  <a:gd name="T60" fmla="*/ 1070 w 1201"/>
                  <a:gd name="T61" fmla="*/ 174 h 731"/>
                  <a:gd name="T62" fmla="*/ 1153 w 1201"/>
                  <a:gd name="T63" fmla="*/ 300 h 731"/>
                  <a:gd name="T64" fmla="*/ 1153 w 1201"/>
                  <a:gd name="T65" fmla="*/ 437 h 731"/>
                  <a:gd name="T66" fmla="*/ 1070 w 1201"/>
                  <a:gd name="T67" fmla="*/ 557 h 731"/>
                  <a:gd name="T68" fmla="*/ 920 w 1201"/>
                  <a:gd name="T69" fmla="*/ 647 h 731"/>
                  <a:gd name="T70" fmla="*/ 717 w 1201"/>
                  <a:gd name="T71" fmla="*/ 701 h 731"/>
                  <a:gd name="T72" fmla="*/ 604 w 1201"/>
                  <a:gd name="T73" fmla="*/ 707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98" name="Freeform 38"/>
              <p:cNvSpPr>
                <a:spLocks/>
              </p:cNvSpPr>
              <p:nvPr/>
            </p:nvSpPr>
            <p:spPr bwMode="hidden">
              <a:xfrm>
                <a:off x="4128" y="3366"/>
                <a:ext cx="544" cy="737"/>
              </a:xfrm>
              <a:custGeom>
                <a:avLst/>
                <a:gdLst>
                  <a:gd name="T0" fmla="*/ 24 w 544"/>
                  <a:gd name="T1" fmla="*/ 402 h 737"/>
                  <a:gd name="T2" fmla="*/ 36 w 544"/>
                  <a:gd name="T3" fmla="*/ 330 h 737"/>
                  <a:gd name="T4" fmla="*/ 66 w 544"/>
                  <a:gd name="T5" fmla="*/ 264 h 737"/>
                  <a:gd name="T6" fmla="*/ 108 w 544"/>
                  <a:gd name="T7" fmla="*/ 204 h 737"/>
                  <a:gd name="T8" fmla="*/ 173 w 544"/>
                  <a:gd name="T9" fmla="*/ 150 h 737"/>
                  <a:gd name="T10" fmla="*/ 251 w 544"/>
                  <a:gd name="T11" fmla="*/ 102 h 737"/>
                  <a:gd name="T12" fmla="*/ 335 w 544"/>
                  <a:gd name="T13" fmla="*/ 60 h 737"/>
                  <a:gd name="T14" fmla="*/ 436 w 544"/>
                  <a:gd name="T15" fmla="*/ 30 h 737"/>
                  <a:gd name="T16" fmla="*/ 544 w 544"/>
                  <a:gd name="T17" fmla="*/ 12 h 737"/>
                  <a:gd name="T18" fmla="*/ 544 w 544"/>
                  <a:gd name="T19" fmla="*/ 0 h 737"/>
                  <a:gd name="T20" fmla="*/ 430 w 544"/>
                  <a:gd name="T21" fmla="*/ 18 h 737"/>
                  <a:gd name="T22" fmla="*/ 329 w 544"/>
                  <a:gd name="T23" fmla="*/ 48 h 737"/>
                  <a:gd name="T24" fmla="*/ 233 w 544"/>
                  <a:gd name="T25" fmla="*/ 90 h 737"/>
                  <a:gd name="T26" fmla="*/ 155 w 544"/>
                  <a:gd name="T27" fmla="*/ 138 h 737"/>
                  <a:gd name="T28" fmla="*/ 90 w 544"/>
                  <a:gd name="T29" fmla="*/ 198 h 737"/>
                  <a:gd name="T30" fmla="*/ 42 w 544"/>
                  <a:gd name="T31" fmla="*/ 258 h 737"/>
                  <a:gd name="T32" fmla="*/ 12 w 544"/>
                  <a:gd name="T33" fmla="*/ 330 h 737"/>
                  <a:gd name="T34" fmla="*/ 0 w 544"/>
                  <a:gd name="T35" fmla="*/ 402 h 737"/>
                  <a:gd name="T36" fmla="*/ 6 w 544"/>
                  <a:gd name="T37" fmla="*/ 455 h 737"/>
                  <a:gd name="T38" fmla="*/ 18 w 544"/>
                  <a:gd name="T39" fmla="*/ 503 h 737"/>
                  <a:gd name="T40" fmla="*/ 42 w 544"/>
                  <a:gd name="T41" fmla="*/ 545 h 737"/>
                  <a:gd name="T42" fmla="*/ 78 w 544"/>
                  <a:gd name="T43" fmla="*/ 593 h 737"/>
                  <a:gd name="T44" fmla="*/ 114 w 544"/>
                  <a:gd name="T45" fmla="*/ 635 h 737"/>
                  <a:gd name="T46" fmla="*/ 161 w 544"/>
                  <a:gd name="T47" fmla="*/ 671 h 737"/>
                  <a:gd name="T48" fmla="*/ 221 w 544"/>
                  <a:gd name="T49" fmla="*/ 707 h 737"/>
                  <a:gd name="T50" fmla="*/ 281 w 544"/>
                  <a:gd name="T51" fmla="*/ 737 h 737"/>
                  <a:gd name="T52" fmla="*/ 323 w 544"/>
                  <a:gd name="T53" fmla="*/ 737 h 737"/>
                  <a:gd name="T54" fmla="*/ 257 w 544"/>
                  <a:gd name="T55" fmla="*/ 707 h 737"/>
                  <a:gd name="T56" fmla="*/ 203 w 544"/>
                  <a:gd name="T57" fmla="*/ 671 h 737"/>
                  <a:gd name="T58" fmla="*/ 149 w 544"/>
                  <a:gd name="T59" fmla="*/ 635 h 737"/>
                  <a:gd name="T60" fmla="*/ 108 w 544"/>
                  <a:gd name="T61" fmla="*/ 593 h 737"/>
                  <a:gd name="T62" fmla="*/ 72 w 544"/>
                  <a:gd name="T63" fmla="*/ 551 h 737"/>
                  <a:gd name="T64" fmla="*/ 48 w 544"/>
                  <a:gd name="T65" fmla="*/ 503 h 737"/>
                  <a:gd name="T66" fmla="*/ 30 w 544"/>
                  <a:gd name="T67" fmla="*/ 455 h 737"/>
                  <a:gd name="T68" fmla="*/ 24 w 544"/>
                  <a:gd name="T69" fmla="*/ 402 h 737"/>
                  <a:gd name="T70" fmla="*/ 24 w 544"/>
                  <a:gd name="T71" fmla="*/ 40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99" name="Freeform 39"/>
              <p:cNvSpPr>
                <a:spLocks/>
              </p:cNvSpPr>
              <p:nvPr/>
            </p:nvSpPr>
            <p:spPr bwMode="hidden">
              <a:xfrm>
                <a:off x="4792" y="3360"/>
                <a:ext cx="609" cy="252"/>
              </a:xfrm>
              <a:custGeom>
                <a:avLst/>
                <a:gdLst>
                  <a:gd name="T0" fmla="*/ 12 w 609"/>
                  <a:gd name="T1" fmla="*/ 12 h 252"/>
                  <a:gd name="T2" fmla="*/ 113 w 609"/>
                  <a:gd name="T3" fmla="*/ 18 h 252"/>
                  <a:gd name="T4" fmla="*/ 203 w 609"/>
                  <a:gd name="T5" fmla="*/ 30 h 252"/>
                  <a:gd name="T6" fmla="*/ 292 w 609"/>
                  <a:gd name="T7" fmla="*/ 48 h 252"/>
                  <a:gd name="T8" fmla="*/ 376 w 609"/>
                  <a:gd name="T9" fmla="*/ 78 h 252"/>
                  <a:gd name="T10" fmla="*/ 448 w 609"/>
                  <a:gd name="T11" fmla="*/ 114 h 252"/>
                  <a:gd name="T12" fmla="*/ 514 w 609"/>
                  <a:gd name="T13" fmla="*/ 156 h 252"/>
                  <a:gd name="T14" fmla="*/ 567 w 609"/>
                  <a:gd name="T15" fmla="*/ 198 h 252"/>
                  <a:gd name="T16" fmla="*/ 609 w 609"/>
                  <a:gd name="T17" fmla="*/ 252 h 252"/>
                  <a:gd name="T18" fmla="*/ 609 w 609"/>
                  <a:gd name="T19" fmla="*/ 216 h 252"/>
                  <a:gd name="T20" fmla="*/ 561 w 609"/>
                  <a:gd name="T21" fmla="*/ 168 h 252"/>
                  <a:gd name="T22" fmla="*/ 502 w 609"/>
                  <a:gd name="T23" fmla="*/ 126 h 252"/>
                  <a:gd name="T24" fmla="*/ 436 w 609"/>
                  <a:gd name="T25" fmla="*/ 90 h 252"/>
                  <a:gd name="T26" fmla="*/ 364 w 609"/>
                  <a:gd name="T27" fmla="*/ 60 h 252"/>
                  <a:gd name="T28" fmla="*/ 286 w 609"/>
                  <a:gd name="T29" fmla="*/ 36 h 252"/>
                  <a:gd name="T30" fmla="*/ 197 w 609"/>
                  <a:gd name="T31" fmla="*/ 18 h 252"/>
                  <a:gd name="T32" fmla="*/ 107 w 609"/>
                  <a:gd name="T33" fmla="*/ 6 h 252"/>
                  <a:gd name="T34" fmla="*/ 12 w 609"/>
                  <a:gd name="T35" fmla="*/ 0 h 252"/>
                  <a:gd name="T36" fmla="*/ 6 w 609"/>
                  <a:gd name="T37" fmla="*/ 0 h 252"/>
                  <a:gd name="T38" fmla="*/ 0 w 609"/>
                  <a:gd name="T39" fmla="*/ 0 h 252"/>
                  <a:gd name="T40" fmla="*/ 0 w 609"/>
                  <a:gd name="T41" fmla="*/ 12 h 252"/>
                  <a:gd name="T42" fmla="*/ 6 w 609"/>
                  <a:gd name="T43" fmla="*/ 12 h 252"/>
                  <a:gd name="T44" fmla="*/ 12 w 609"/>
                  <a:gd name="T45" fmla="*/ 12 h 252"/>
                  <a:gd name="T46" fmla="*/ 12 w 609"/>
                  <a:gd name="T47" fmla="*/ 1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400" name="Freeform 40"/>
              <p:cNvSpPr>
                <a:spLocks/>
              </p:cNvSpPr>
              <p:nvPr/>
            </p:nvSpPr>
            <p:spPr bwMode="hidden">
              <a:xfrm>
                <a:off x="5246" y="4007"/>
                <a:ext cx="72" cy="54"/>
              </a:xfrm>
              <a:custGeom>
                <a:avLst/>
                <a:gdLst>
                  <a:gd name="T0" fmla="*/ 72 w 72"/>
                  <a:gd name="T1" fmla="*/ 0 h 54"/>
                  <a:gd name="T2" fmla="*/ 36 w 72"/>
                  <a:gd name="T3" fmla="*/ 30 h 54"/>
                  <a:gd name="T4" fmla="*/ 0 w 72"/>
                  <a:gd name="T5" fmla="*/ 54 h 54"/>
                  <a:gd name="T6" fmla="*/ 36 w 72"/>
                  <a:gd name="T7" fmla="*/ 54 h 54"/>
                  <a:gd name="T8" fmla="*/ 54 w 72"/>
                  <a:gd name="T9" fmla="*/ 42 h 54"/>
                  <a:gd name="T10" fmla="*/ 72 w 72"/>
                  <a:gd name="T11" fmla="*/ 24 h 54"/>
                  <a:gd name="T12" fmla="*/ 72 w 72"/>
                  <a:gd name="T13" fmla="*/ 24 h 54"/>
                  <a:gd name="T14" fmla="*/ 72 w 72"/>
                  <a:gd name="T15" fmla="*/ 0 h 54"/>
                  <a:gd name="T16" fmla="*/ 72 w 72"/>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401" name="Freeform 41"/>
              <p:cNvSpPr>
                <a:spLocks/>
              </p:cNvSpPr>
              <p:nvPr/>
            </p:nvSpPr>
            <p:spPr bwMode="hidden">
              <a:xfrm>
                <a:off x="4505" y="4073"/>
                <a:ext cx="705" cy="108"/>
              </a:xfrm>
              <a:custGeom>
                <a:avLst/>
                <a:gdLst>
                  <a:gd name="T0" fmla="*/ 299 w 705"/>
                  <a:gd name="T1" fmla="*/ 90 h 108"/>
                  <a:gd name="T2" fmla="*/ 221 w 705"/>
                  <a:gd name="T3" fmla="*/ 90 h 108"/>
                  <a:gd name="T4" fmla="*/ 143 w 705"/>
                  <a:gd name="T5" fmla="*/ 78 h 108"/>
                  <a:gd name="T6" fmla="*/ 0 w 705"/>
                  <a:gd name="T7" fmla="*/ 48 h 108"/>
                  <a:gd name="T8" fmla="*/ 0 w 705"/>
                  <a:gd name="T9" fmla="*/ 66 h 108"/>
                  <a:gd name="T10" fmla="*/ 143 w 705"/>
                  <a:gd name="T11" fmla="*/ 96 h 108"/>
                  <a:gd name="T12" fmla="*/ 221 w 705"/>
                  <a:gd name="T13" fmla="*/ 108 h 108"/>
                  <a:gd name="T14" fmla="*/ 299 w 705"/>
                  <a:gd name="T15" fmla="*/ 108 h 108"/>
                  <a:gd name="T16" fmla="*/ 412 w 705"/>
                  <a:gd name="T17" fmla="*/ 102 h 108"/>
                  <a:gd name="T18" fmla="*/ 520 w 705"/>
                  <a:gd name="T19" fmla="*/ 84 h 108"/>
                  <a:gd name="T20" fmla="*/ 615 w 705"/>
                  <a:gd name="T21" fmla="*/ 60 h 108"/>
                  <a:gd name="T22" fmla="*/ 705 w 705"/>
                  <a:gd name="T23" fmla="*/ 24 h 108"/>
                  <a:gd name="T24" fmla="*/ 705 w 705"/>
                  <a:gd name="T25" fmla="*/ 0 h 108"/>
                  <a:gd name="T26" fmla="*/ 615 w 705"/>
                  <a:gd name="T27" fmla="*/ 42 h 108"/>
                  <a:gd name="T28" fmla="*/ 520 w 705"/>
                  <a:gd name="T29" fmla="*/ 66 h 108"/>
                  <a:gd name="T30" fmla="*/ 412 w 705"/>
                  <a:gd name="T31" fmla="*/ 84 h 108"/>
                  <a:gd name="T32" fmla="*/ 299 w 705"/>
                  <a:gd name="T33" fmla="*/ 90 h 108"/>
                  <a:gd name="T34" fmla="*/ 299 w 705"/>
                  <a:gd name="T35" fmla="*/ 9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402" name="Freeform 42"/>
              <p:cNvSpPr>
                <a:spLocks/>
              </p:cNvSpPr>
              <p:nvPr/>
            </p:nvSpPr>
            <p:spPr bwMode="hidden">
              <a:xfrm>
                <a:off x="5336" y="3654"/>
                <a:ext cx="143" cy="341"/>
              </a:xfrm>
              <a:custGeom>
                <a:avLst/>
                <a:gdLst>
                  <a:gd name="T0" fmla="*/ 119 w 143"/>
                  <a:gd name="T1" fmla="*/ 114 h 341"/>
                  <a:gd name="T2" fmla="*/ 113 w 143"/>
                  <a:gd name="T3" fmla="*/ 173 h 341"/>
                  <a:gd name="T4" fmla="*/ 89 w 143"/>
                  <a:gd name="T5" fmla="*/ 239 h 341"/>
                  <a:gd name="T6" fmla="*/ 47 w 143"/>
                  <a:gd name="T7" fmla="*/ 293 h 341"/>
                  <a:gd name="T8" fmla="*/ 0 w 143"/>
                  <a:gd name="T9" fmla="*/ 341 h 341"/>
                  <a:gd name="T10" fmla="*/ 29 w 143"/>
                  <a:gd name="T11" fmla="*/ 341 h 341"/>
                  <a:gd name="T12" fmla="*/ 77 w 143"/>
                  <a:gd name="T13" fmla="*/ 287 h 341"/>
                  <a:gd name="T14" fmla="*/ 113 w 143"/>
                  <a:gd name="T15" fmla="*/ 233 h 341"/>
                  <a:gd name="T16" fmla="*/ 137 w 143"/>
                  <a:gd name="T17" fmla="*/ 173 h 341"/>
                  <a:gd name="T18" fmla="*/ 143 w 143"/>
                  <a:gd name="T19" fmla="*/ 114 h 341"/>
                  <a:gd name="T20" fmla="*/ 137 w 143"/>
                  <a:gd name="T21" fmla="*/ 60 h 341"/>
                  <a:gd name="T22" fmla="*/ 119 w 143"/>
                  <a:gd name="T23" fmla="*/ 0 h 341"/>
                  <a:gd name="T24" fmla="*/ 89 w 143"/>
                  <a:gd name="T25" fmla="*/ 0 h 341"/>
                  <a:gd name="T26" fmla="*/ 113 w 143"/>
                  <a:gd name="T27" fmla="*/ 60 h 341"/>
                  <a:gd name="T28" fmla="*/ 119 w 143"/>
                  <a:gd name="T29" fmla="*/ 114 h 341"/>
                  <a:gd name="T30" fmla="*/ 119 w 143"/>
                  <a:gd name="T31" fmla="*/ 114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403" name="Freeform 43"/>
              <p:cNvSpPr>
                <a:spLocks/>
              </p:cNvSpPr>
              <p:nvPr/>
            </p:nvSpPr>
            <p:spPr bwMode="hidden">
              <a:xfrm>
                <a:off x="5061" y="3624"/>
                <a:ext cx="83" cy="90"/>
              </a:xfrm>
              <a:custGeom>
                <a:avLst/>
                <a:gdLst>
                  <a:gd name="T0" fmla="*/ 59 w 83"/>
                  <a:gd name="T1" fmla="*/ 90 h 90"/>
                  <a:gd name="T2" fmla="*/ 83 w 83"/>
                  <a:gd name="T3" fmla="*/ 84 h 90"/>
                  <a:gd name="T4" fmla="*/ 71 w 83"/>
                  <a:gd name="T5" fmla="*/ 60 h 90"/>
                  <a:gd name="T6" fmla="*/ 53 w 83"/>
                  <a:gd name="T7" fmla="*/ 42 h 90"/>
                  <a:gd name="T8" fmla="*/ 6 w 83"/>
                  <a:gd name="T9" fmla="*/ 0 h 90"/>
                  <a:gd name="T10" fmla="*/ 0 w 83"/>
                  <a:gd name="T11" fmla="*/ 18 h 90"/>
                  <a:gd name="T12" fmla="*/ 35 w 83"/>
                  <a:gd name="T13" fmla="*/ 48 h 90"/>
                  <a:gd name="T14" fmla="*/ 59 w 83"/>
                  <a:gd name="T15" fmla="*/ 90 h 90"/>
                  <a:gd name="T16" fmla="*/ 59 w 83"/>
                  <a:gd name="T1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057" name="Freeform 44"/>
              <p:cNvSpPr>
                <a:spLocks/>
              </p:cNvSpPr>
              <p:nvPr/>
            </p:nvSpPr>
            <p:spPr bwMode="hidden">
              <a:xfrm>
                <a:off x="4445" y="3552"/>
                <a:ext cx="717" cy="431"/>
              </a:xfrm>
              <a:custGeom>
                <a:avLst/>
                <a:gdLst>
                  <a:gd name="T0" fmla="*/ 693 w 717"/>
                  <a:gd name="T1" fmla="*/ 216 h 431"/>
                  <a:gd name="T2" fmla="*/ 687 w 717"/>
                  <a:gd name="T3" fmla="*/ 257 h 431"/>
                  <a:gd name="T4" fmla="*/ 669 w 717"/>
                  <a:gd name="T5" fmla="*/ 293 h 431"/>
                  <a:gd name="T6" fmla="*/ 633 w 717"/>
                  <a:gd name="T7" fmla="*/ 329 h 431"/>
                  <a:gd name="T8" fmla="*/ 598 w 717"/>
                  <a:gd name="T9" fmla="*/ 359 h 431"/>
                  <a:gd name="T10" fmla="*/ 544 w 717"/>
                  <a:gd name="T11" fmla="*/ 383 h 431"/>
                  <a:gd name="T12" fmla="*/ 490 w 717"/>
                  <a:gd name="T13" fmla="*/ 401 h 431"/>
                  <a:gd name="T14" fmla="*/ 424 w 717"/>
                  <a:gd name="T15" fmla="*/ 413 h 431"/>
                  <a:gd name="T16" fmla="*/ 359 w 717"/>
                  <a:gd name="T17" fmla="*/ 419 h 431"/>
                  <a:gd name="T18" fmla="*/ 293 w 717"/>
                  <a:gd name="T19" fmla="*/ 413 h 431"/>
                  <a:gd name="T20" fmla="*/ 227 w 717"/>
                  <a:gd name="T21" fmla="*/ 401 h 431"/>
                  <a:gd name="T22" fmla="*/ 173 w 717"/>
                  <a:gd name="T23" fmla="*/ 383 h 431"/>
                  <a:gd name="T24" fmla="*/ 119 w 717"/>
                  <a:gd name="T25" fmla="*/ 359 h 431"/>
                  <a:gd name="T26" fmla="*/ 84 w 717"/>
                  <a:gd name="T27" fmla="*/ 329 h 431"/>
                  <a:gd name="T28" fmla="*/ 48 w 717"/>
                  <a:gd name="T29" fmla="*/ 293 h 431"/>
                  <a:gd name="T30" fmla="*/ 30 w 717"/>
                  <a:gd name="T31" fmla="*/ 257 h 431"/>
                  <a:gd name="T32" fmla="*/ 24 w 717"/>
                  <a:gd name="T33" fmla="*/ 216 h 431"/>
                  <a:gd name="T34" fmla="*/ 30 w 717"/>
                  <a:gd name="T35" fmla="*/ 174 h 431"/>
                  <a:gd name="T36" fmla="*/ 48 w 717"/>
                  <a:gd name="T37" fmla="*/ 138 h 431"/>
                  <a:gd name="T38" fmla="*/ 84 w 717"/>
                  <a:gd name="T39" fmla="*/ 102 h 431"/>
                  <a:gd name="T40" fmla="*/ 119 w 717"/>
                  <a:gd name="T41" fmla="*/ 72 h 431"/>
                  <a:gd name="T42" fmla="*/ 173 w 717"/>
                  <a:gd name="T43" fmla="*/ 48 h 431"/>
                  <a:gd name="T44" fmla="*/ 227 w 717"/>
                  <a:gd name="T45" fmla="*/ 30 h 431"/>
                  <a:gd name="T46" fmla="*/ 293 w 717"/>
                  <a:gd name="T47" fmla="*/ 18 h 431"/>
                  <a:gd name="T48" fmla="*/ 359 w 717"/>
                  <a:gd name="T49" fmla="*/ 12 h 431"/>
                  <a:gd name="T50" fmla="*/ 418 w 717"/>
                  <a:gd name="T51" fmla="*/ 18 h 431"/>
                  <a:gd name="T52" fmla="*/ 478 w 717"/>
                  <a:gd name="T53" fmla="*/ 30 h 431"/>
                  <a:gd name="T54" fmla="*/ 532 w 717"/>
                  <a:gd name="T55" fmla="*/ 48 h 431"/>
                  <a:gd name="T56" fmla="*/ 580 w 717"/>
                  <a:gd name="T57" fmla="*/ 66 h 431"/>
                  <a:gd name="T58" fmla="*/ 586 w 717"/>
                  <a:gd name="T59" fmla="*/ 48 h 431"/>
                  <a:gd name="T60" fmla="*/ 478 w 717"/>
                  <a:gd name="T61" fmla="*/ 12 h 431"/>
                  <a:gd name="T62" fmla="*/ 418 w 717"/>
                  <a:gd name="T63" fmla="*/ 6 h 431"/>
                  <a:gd name="T64" fmla="*/ 359 w 717"/>
                  <a:gd name="T65" fmla="*/ 0 h 431"/>
                  <a:gd name="T66" fmla="*/ 287 w 717"/>
                  <a:gd name="T67" fmla="*/ 6 h 431"/>
                  <a:gd name="T68" fmla="*/ 221 w 717"/>
                  <a:gd name="T69" fmla="*/ 18 h 431"/>
                  <a:gd name="T70" fmla="*/ 161 w 717"/>
                  <a:gd name="T71" fmla="*/ 36 h 431"/>
                  <a:gd name="T72" fmla="*/ 107 w 717"/>
                  <a:gd name="T73" fmla="*/ 66 h 431"/>
                  <a:gd name="T74" fmla="*/ 60 w 717"/>
                  <a:gd name="T75" fmla="*/ 96 h 431"/>
                  <a:gd name="T76" fmla="*/ 30 w 717"/>
                  <a:gd name="T77" fmla="*/ 132 h 431"/>
                  <a:gd name="T78" fmla="*/ 6 w 717"/>
                  <a:gd name="T79" fmla="*/ 174 h 431"/>
                  <a:gd name="T80" fmla="*/ 0 w 717"/>
                  <a:gd name="T81" fmla="*/ 216 h 431"/>
                  <a:gd name="T82" fmla="*/ 6 w 717"/>
                  <a:gd name="T83" fmla="*/ 257 h 431"/>
                  <a:gd name="T84" fmla="*/ 30 w 717"/>
                  <a:gd name="T85" fmla="*/ 299 h 431"/>
                  <a:gd name="T86" fmla="*/ 60 w 717"/>
                  <a:gd name="T87" fmla="*/ 335 h 431"/>
                  <a:gd name="T88" fmla="*/ 107 w 717"/>
                  <a:gd name="T89" fmla="*/ 371 h 431"/>
                  <a:gd name="T90" fmla="*/ 161 w 717"/>
                  <a:gd name="T91" fmla="*/ 395 h 431"/>
                  <a:gd name="T92" fmla="*/ 221 w 717"/>
                  <a:gd name="T93" fmla="*/ 413 h 431"/>
                  <a:gd name="T94" fmla="*/ 287 w 717"/>
                  <a:gd name="T95" fmla="*/ 425 h 431"/>
                  <a:gd name="T96" fmla="*/ 359 w 717"/>
                  <a:gd name="T97" fmla="*/ 431 h 431"/>
                  <a:gd name="T98" fmla="*/ 430 w 717"/>
                  <a:gd name="T99" fmla="*/ 425 h 431"/>
                  <a:gd name="T100" fmla="*/ 496 w 717"/>
                  <a:gd name="T101" fmla="*/ 413 h 431"/>
                  <a:gd name="T102" fmla="*/ 562 w 717"/>
                  <a:gd name="T103" fmla="*/ 395 h 431"/>
                  <a:gd name="T104" fmla="*/ 610 w 717"/>
                  <a:gd name="T105" fmla="*/ 371 h 431"/>
                  <a:gd name="T106" fmla="*/ 657 w 717"/>
                  <a:gd name="T107" fmla="*/ 335 h 431"/>
                  <a:gd name="T108" fmla="*/ 687 w 717"/>
                  <a:gd name="T109" fmla="*/ 299 h 431"/>
                  <a:gd name="T110" fmla="*/ 711 w 717"/>
                  <a:gd name="T111" fmla="*/ 257 h 431"/>
                  <a:gd name="T112" fmla="*/ 717 w 717"/>
                  <a:gd name="T113" fmla="*/ 216 h 431"/>
                  <a:gd name="T114" fmla="*/ 717 w 717"/>
                  <a:gd name="T115" fmla="*/ 204 h 431"/>
                  <a:gd name="T116" fmla="*/ 711 w 717"/>
                  <a:gd name="T117" fmla="*/ 192 h 431"/>
                  <a:gd name="T118" fmla="*/ 687 w 717"/>
                  <a:gd name="T119" fmla="*/ 198 h 431"/>
                  <a:gd name="T120" fmla="*/ 693 w 717"/>
                  <a:gd name="T121" fmla="*/ 210 h 431"/>
                  <a:gd name="T122" fmla="*/ 693 w 717"/>
                  <a:gd name="T123" fmla="*/ 216 h 431"/>
                  <a:gd name="T124" fmla="*/ 693 w 717"/>
                  <a:gd name="T125" fmla="*/ 216 h 43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5405" name="Freeform 45"/>
              <p:cNvSpPr>
                <a:spLocks/>
              </p:cNvSpPr>
              <p:nvPr/>
            </p:nvSpPr>
            <p:spPr bwMode="hidden">
              <a:xfrm>
                <a:off x="4349" y="3510"/>
                <a:ext cx="909" cy="533"/>
              </a:xfrm>
              <a:custGeom>
                <a:avLst/>
                <a:gdLst>
                  <a:gd name="T0" fmla="*/ 616 w 909"/>
                  <a:gd name="T1" fmla="*/ 0 h 533"/>
                  <a:gd name="T2" fmla="*/ 616 w 909"/>
                  <a:gd name="T3" fmla="*/ 18 h 533"/>
                  <a:gd name="T4" fmla="*/ 724 w 909"/>
                  <a:gd name="T5" fmla="*/ 60 h 533"/>
                  <a:gd name="T6" fmla="*/ 765 w 909"/>
                  <a:gd name="T7" fmla="*/ 84 h 533"/>
                  <a:gd name="T8" fmla="*/ 807 w 909"/>
                  <a:gd name="T9" fmla="*/ 114 h 533"/>
                  <a:gd name="T10" fmla="*/ 837 w 909"/>
                  <a:gd name="T11" fmla="*/ 144 h 533"/>
                  <a:gd name="T12" fmla="*/ 861 w 909"/>
                  <a:gd name="T13" fmla="*/ 180 h 533"/>
                  <a:gd name="T14" fmla="*/ 873 w 909"/>
                  <a:gd name="T15" fmla="*/ 216 h 533"/>
                  <a:gd name="T16" fmla="*/ 879 w 909"/>
                  <a:gd name="T17" fmla="*/ 258 h 533"/>
                  <a:gd name="T18" fmla="*/ 873 w 909"/>
                  <a:gd name="T19" fmla="*/ 311 h 533"/>
                  <a:gd name="T20" fmla="*/ 843 w 909"/>
                  <a:gd name="T21" fmla="*/ 359 h 533"/>
                  <a:gd name="T22" fmla="*/ 807 w 909"/>
                  <a:gd name="T23" fmla="*/ 401 h 533"/>
                  <a:gd name="T24" fmla="*/ 753 w 909"/>
                  <a:gd name="T25" fmla="*/ 443 h 533"/>
                  <a:gd name="T26" fmla="*/ 694 w 909"/>
                  <a:gd name="T27" fmla="*/ 473 h 533"/>
                  <a:gd name="T28" fmla="*/ 622 w 909"/>
                  <a:gd name="T29" fmla="*/ 497 h 533"/>
                  <a:gd name="T30" fmla="*/ 538 w 909"/>
                  <a:gd name="T31" fmla="*/ 509 h 533"/>
                  <a:gd name="T32" fmla="*/ 455 w 909"/>
                  <a:gd name="T33" fmla="*/ 515 h 533"/>
                  <a:gd name="T34" fmla="*/ 371 w 909"/>
                  <a:gd name="T35" fmla="*/ 509 h 533"/>
                  <a:gd name="T36" fmla="*/ 287 w 909"/>
                  <a:gd name="T37" fmla="*/ 497 h 533"/>
                  <a:gd name="T38" fmla="*/ 215 w 909"/>
                  <a:gd name="T39" fmla="*/ 473 h 533"/>
                  <a:gd name="T40" fmla="*/ 156 w 909"/>
                  <a:gd name="T41" fmla="*/ 443 h 533"/>
                  <a:gd name="T42" fmla="*/ 102 w 909"/>
                  <a:gd name="T43" fmla="*/ 401 h 533"/>
                  <a:gd name="T44" fmla="*/ 66 w 909"/>
                  <a:gd name="T45" fmla="*/ 359 h 533"/>
                  <a:gd name="T46" fmla="*/ 36 w 909"/>
                  <a:gd name="T47" fmla="*/ 311 h 533"/>
                  <a:gd name="T48" fmla="*/ 30 w 909"/>
                  <a:gd name="T49" fmla="*/ 258 h 533"/>
                  <a:gd name="T50" fmla="*/ 36 w 909"/>
                  <a:gd name="T51" fmla="*/ 222 h 533"/>
                  <a:gd name="T52" fmla="*/ 48 w 909"/>
                  <a:gd name="T53" fmla="*/ 186 h 533"/>
                  <a:gd name="T54" fmla="*/ 66 w 909"/>
                  <a:gd name="T55" fmla="*/ 156 h 533"/>
                  <a:gd name="T56" fmla="*/ 90 w 909"/>
                  <a:gd name="T57" fmla="*/ 126 h 533"/>
                  <a:gd name="T58" fmla="*/ 66 w 909"/>
                  <a:gd name="T59" fmla="*/ 114 h 533"/>
                  <a:gd name="T60" fmla="*/ 36 w 909"/>
                  <a:gd name="T61" fmla="*/ 144 h 533"/>
                  <a:gd name="T62" fmla="*/ 18 w 909"/>
                  <a:gd name="T63" fmla="*/ 180 h 533"/>
                  <a:gd name="T64" fmla="*/ 6 w 909"/>
                  <a:gd name="T65" fmla="*/ 216 h 533"/>
                  <a:gd name="T66" fmla="*/ 0 w 909"/>
                  <a:gd name="T67" fmla="*/ 258 h 533"/>
                  <a:gd name="T68" fmla="*/ 12 w 909"/>
                  <a:gd name="T69" fmla="*/ 311 h 533"/>
                  <a:gd name="T70" fmla="*/ 36 w 909"/>
                  <a:gd name="T71" fmla="*/ 365 h 533"/>
                  <a:gd name="T72" fmla="*/ 78 w 909"/>
                  <a:gd name="T73" fmla="*/ 413 h 533"/>
                  <a:gd name="T74" fmla="*/ 132 w 909"/>
                  <a:gd name="T75" fmla="*/ 449 h 533"/>
                  <a:gd name="T76" fmla="*/ 203 w 909"/>
                  <a:gd name="T77" fmla="*/ 485 h 533"/>
                  <a:gd name="T78" fmla="*/ 275 w 909"/>
                  <a:gd name="T79" fmla="*/ 509 h 533"/>
                  <a:gd name="T80" fmla="*/ 365 w 909"/>
                  <a:gd name="T81" fmla="*/ 527 h 533"/>
                  <a:gd name="T82" fmla="*/ 455 w 909"/>
                  <a:gd name="T83" fmla="*/ 533 h 533"/>
                  <a:gd name="T84" fmla="*/ 544 w 909"/>
                  <a:gd name="T85" fmla="*/ 527 h 533"/>
                  <a:gd name="T86" fmla="*/ 634 w 909"/>
                  <a:gd name="T87" fmla="*/ 509 h 533"/>
                  <a:gd name="T88" fmla="*/ 712 w 909"/>
                  <a:gd name="T89" fmla="*/ 485 h 533"/>
                  <a:gd name="T90" fmla="*/ 777 w 909"/>
                  <a:gd name="T91" fmla="*/ 449 h 533"/>
                  <a:gd name="T92" fmla="*/ 831 w 909"/>
                  <a:gd name="T93" fmla="*/ 413 h 533"/>
                  <a:gd name="T94" fmla="*/ 873 w 909"/>
                  <a:gd name="T95" fmla="*/ 365 h 533"/>
                  <a:gd name="T96" fmla="*/ 897 w 909"/>
                  <a:gd name="T97" fmla="*/ 311 h 533"/>
                  <a:gd name="T98" fmla="*/ 909 w 909"/>
                  <a:gd name="T99" fmla="*/ 258 h 533"/>
                  <a:gd name="T100" fmla="*/ 903 w 909"/>
                  <a:gd name="T101" fmla="*/ 216 h 533"/>
                  <a:gd name="T102" fmla="*/ 885 w 909"/>
                  <a:gd name="T103" fmla="*/ 174 h 533"/>
                  <a:gd name="T104" fmla="*/ 861 w 909"/>
                  <a:gd name="T105" fmla="*/ 132 h 533"/>
                  <a:gd name="T106" fmla="*/ 825 w 909"/>
                  <a:gd name="T107" fmla="*/ 102 h 533"/>
                  <a:gd name="T108" fmla="*/ 783 w 909"/>
                  <a:gd name="T109" fmla="*/ 66 h 533"/>
                  <a:gd name="T110" fmla="*/ 735 w 909"/>
                  <a:gd name="T111" fmla="*/ 42 h 533"/>
                  <a:gd name="T112" fmla="*/ 616 w 909"/>
                  <a:gd name="T113" fmla="*/ 0 h 533"/>
                  <a:gd name="T114" fmla="*/ 616 w 909"/>
                  <a:gd name="T115"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406" name="Freeform 46"/>
              <p:cNvSpPr>
                <a:spLocks/>
              </p:cNvSpPr>
              <p:nvPr/>
            </p:nvSpPr>
            <p:spPr bwMode="hidden">
              <a:xfrm>
                <a:off x="4564" y="3492"/>
                <a:ext cx="365" cy="66"/>
              </a:xfrm>
              <a:custGeom>
                <a:avLst/>
                <a:gdLst>
                  <a:gd name="T0" fmla="*/ 240 w 365"/>
                  <a:gd name="T1" fmla="*/ 18 h 66"/>
                  <a:gd name="T2" fmla="*/ 299 w 365"/>
                  <a:gd name="T3" fmla="*/ 24 h 66"/>
                  <a:gd name="T4" fmla="*/ 359 w 365"/>
                  <a:gd name="T5" fmla="*/ 30 h 66"/>
                  <a:gd name="T6" fmla="*/ 365 w 365"/>
                  <a:gd name="T7" fmla="*/ 12 h 66"/>
                  <a:gd name="T8" fmla="*/ 305 w 365"/>
                  <a:gd name="T9" fmla="*/ 6 h 66"/>
                  <a:gd name="T10" fmla="*/ 240 w 365"/>
                  <a:gd name="T11" fmla="*/ 0 h 66"/>
                  <a:gd name="T12" fmla="*/ 174 w 365"/>
                  <a:gd name="T13" fmla="*/ 6 h 66"/>
                  <a:gd name="T14" fmla="*/ 114 w 365"/>
                  <a:gd name="T15" fmla="*/ 12 h 66"/>
                  <a:gd name="T16" fmla="*/ 0 w 365"/>
                  <a:gd name="T17" fmla="*/ 42 h 66"/>
                  <a:gd name="T18" fmla="*/ 0 w 365"/>
                  <a:gd name="T19" fmla="*/ 66 h 66"/>
                  <a:gd name="T20" fmla="*/ 54 w 365"/>
                  <a:gd name="T21" fmla="*/ 48 h 66"/>
                  <a:gd name="T22" fmla="*/ 114 w 365"/>
                  <a:gd name="T23" fmla="*/ 30 h 66"/>
                  <a:gd name="T24" fmla="*/ 174 w 365"/>
                  <a:gd name="T25" fmla="*/ 24 h 66"/>
                  <a:gd name="T26" fmla="*/ 240 w 365"/>
                  <a:gd name="T27" fmla="*/ 18 h 66"/>
                  <a:gd name="T28" fmla="*/ 240 w 365"/>
                  <a:gd name="T29"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407" name="Freeform 47"/>
              <p:cNvSpPr>
                <a:spLocks/>
              </p:cNvSpPr>
              <p:nvPr/>
            </p:nvSpPr>
            <p:spPr bwMode="hidden">
              <a:xfrm>
                <a:off x="4463" y="3558"/>
                <a:ext cx="66" cy="48"/>
              </a:xfrm>
              <a:custGeom>
                <a:avLst/>
                <a:gdLst>
                  <a:gd name="T0" fmla="*/ 66 w 66"/>
                  <a:gd name="T1" fmla="*/ 18 h 48"/>
                  <a:gd name="T2" fmla="*/ 48 w 66"/>
                  <a:gd name="T3" fmla="*/ 0 h 48"/>
                  <a:gd name="T4" fmla="*/ 24 w 66"/>
                  <a:gd name="T5" fmla="*/ 12 h 48"/>
                  <a:gd name="T6" fmla="*/ 0 w 66"/>
                  <a:gd name="T7" fmla="*/ 30 h 48"/>
                  <a:gd name="T8" fmla="*/ 12 w 66"/>
                  <a:gd name="T9" fmla="*/ 48 h 48"/>
                  <a:gd name="T10" fmla="*/ 42 w 66"/>
                  <a:gd name="T11" fmla="*/ 30 h 48"/>
                  <a:gd name="T12" fmla="*/ 66 w 66"/>
                  <a:gd name="T13" fmla="*/ 18 h 48"/>
                  <a:gd name="T14" fmla="*/ 66 w 66"/>
                  <a:gd name="T15" fmla="*/ 1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408"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409"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410"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411"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412"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413"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grpSp>
        <p:grpSp>
          <p:nvGrpSpPr>
            <p:cNvPr id="1037" name="Group 54"/>
            <p:cNvGrpSpPr>
              <a:grpSpLocks/>
            </p:cNvGrpSpPr>
            <p:nvPr userDrawn="1"/>
          </p:nvGrpSpPr>
          <p:grpSpPr bwMode="auto">
            <a:xfrm>
              <a:off x="5280" y="3024"/>
              <a:ext cx="425" cy="258"/>
              <a:chOff x="5280" y="3024"/>
              <a:chExt cx="425" cy="258"/>
            </a:xfrm>
          </p:grpSpPr>
          <p:sp>
            <p:nvSpPr>
              <p:cNvPr id="1038" name="Freeform 55"/>
              <p:cNvSpPr>
                <a:spLocks/>
              </p:cNvSpPr>
              <p:nvPr/>
            </p:nvSpPr>
            <p:spPr bwMode="hidden">
              <a:xfrm>
                <a:off x="5280" y="3186"/>
                <a:ext cx="383" cy="96"/>
              </a:xfrm>
              <a:custGeom>
                <a:avLst/>
                <a:gdLst>
                  <a:gd name="T0" fmla="*/ 216 w 382"/>
                  <a:gd name="T1" fmla="*/ 96 h 96"/>
                  <a:gd name="T2" fmla="*/ 143 w 382"/>
                  <a:gd name="T3" fmla="*/ 90 h 96"/>
                  <a:gd name="T4" fmla="*/ 83 w 382"/>
                  <a:gd name="T5" fmla="*/ 66 h 96"/>
                  <a:gd name="T6" fmla="*/ 35 w 382"/>
                  <a:gd name="T7" fmla="*/ 36 h 96"/>
                  <a:gd name="T8" fmla="*/ 6 w 382"/>
                  <a:gd name="T9" fmla="*/ 0 h 96"/>
                  <a:gd name="T10" fmla="*/ 0 w 382"/>
                  <a:gd name="T11" fmla="*/ 6 h 96"/>
                  <a:gd name="T12" fmla="*/ 29 w 382"/>
                  <a:gd name="T13" fmla="*/ 42 h 96"/>
                  <a:gd name="T14" fmla="*/ 77 w 382"/>
                  <a:gd name="T15" fmla="*/ 72 h 96"/>
                  <a:gd name="T16" fmla="*/ 137 w 382"/>
                  <a:gd name="T17" fmla="*/ 90 h 96"/>
                  <a:gd name="T18" fmla="*/ 216 w 382"/>
                  <a:gd name="T19" fmla="*/ 96 h 96"/>
                  <a:gd name="T20" fmla="*/ 270 w 382"/>
                  <a:gd name="T21" fmla="*/ 90 h 96"/>
                  <a:gd name="T22" fmla="*/ 318 w 382"/>
                  <a:gd name="T23" fmla="*/ 84 h 96"/>
                  <a:gd name="T24" fmla="*/ 359 w 382"/>
                  <a:gd name="T25" fmla="*/ 66 h 96"/>
                  <a:gd name="T26" fmla="*/ 389 w 382"/>
                  <a:gd name="T27" fmla="*/ 42 h 96"/>
                  <a:gd name="T28" fmla="*/ 383 w 382"/>
                  <a:gd name="T29" fmla="*/ 42 h 96"/>
                  <a:gd name="T30" fmla="*/ 353 w 382"/>
                  <a:gd name="T31" fmla="*/ 66 h 96"/>
                  <a:gd name="T32" fmla="*/ 312 w 382"/>
                  <a:gd name="T33" fmla="*/ 78 h 96"/>
                  <a:gd name="T34" fmla="*/ 270 w 382"/>
                  <a:gd name="T35" fmla="*/ 90 h 96"/>
                  <a:gd name="T36" fmla="*/ 216 w 382"/>
                  <a:gd name="T37" fmla="*/ 96 h 96"/>
                  <a:gd name="T38" fmla="*/ 216 w 382"/>
                  <a:gd name="T39" fmla="*/ 96 h 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039" name="Freeform 56"/>
              <p:cNvSpPr>
                <a:spLocks/>
              </p:cNvSpPr>
              <p:nvPr/>
            </p:nvSpPr>
            <p:spPr bwMode="hidden">
              <a:xfrm>
                <a:off x="5315" y="3024"/>
                <a:ext cx="258" cy="54"/>
              </a:xfrm>
              <a:custGeom>
                <a:avLst/>
                <a:gdLst>
                  <a:gd name="T0" fmla="*/ 174 w 258"/>
                  <a:gd name="T1" fmla="*/ 0 h 54"/>
                  <a:gd name="T2" fmla="*/ 216 w 258"/>
                  <a:gd name="T3" fmla="*/ 6 h 54"/>
                  <a:gd name="T4" fmla="*/ 258 w 258"/>
                  <a:gd name="T5" fmla="*/ 12 h 54"/>
                  <a:gd name="T6" fmla="*/ 252 w 258"/>
                  <a:gd name="T7" fmla="*/ 6 h 54"/>
                  <a:gd name="T8" fmla="*/ 216 w 258"/>
                  <a:gd name="T9" fmla="*/ 0 h 54"/>
                  <a:gd name="T10" fmla="*/ 174 w 258"/>
                  <a:gd name="T11" fmla="*/ 0 h 54"/>
                  <a:gd name="T12" fmla="*/ 120 w 258"/>
                  <a:gd name="T13" fmla="*/ 6 h 54"/>
                  <a:gd name="T14" fmla="*/ 78 w 258"/>
                  <a:gd name="T15" fmla="*/ 12 h 54"/>
                  <a:gd name="T16" fmla="*/ 36 w 258"/>
                  <a:gd name="T17" fmla="*/ 30 h 54"/>
                  <a:gd name="T18" fmla="*/ 0 w 258"/>
                  <a:gd name="T19" fmla="*/ 48 h 54"/>
                  <a:gd name="T20" fmla="*/ 6 w 258"/>
                  <a:gd name="T21" fmla="*/ 54 h 54"/>
                  <a:gd name="T22" fmla="*/ 36 w 258"/>
                  <a:gd name="T23" fmla="*/ 36 h 54"/>
                  <a:gd name="T24" fmla="*/ 78 w 258"/>
                  <a:gd name="T25" fmla="*/ 18 h 54"/>
                  <a:gd name="T26" fmla="*/ 120 w 258"/>
                  <a:gd name="T27" fmla="*/ 6 h 54"/>
                  <a:gd name="T28" fmla="*/ 174 w 258"/>
                  <a:gd name="T29" fmla="*/ 0 h 54"/>
                  <a:gd name="T30" fmla="*/ 174 w 258"/>
                  <a:gd name="T31" fmla="*/ 0 h 5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040" name="Freeform 57"/>
              <p:cNvSpPr>
                <a:spLocks/>
              </p:cNvSpPr>
              <p:nvPr/>
            </p:nvSpPr>
            <p:spPr bwMode="hidden">
              <a:xfrm>
                <a:off x="5645" y="3066"/>
                <a:ext cx="60" cy="156"/>
              </a:xfrm>
              <a:custGeom>
                <a:avLst/>
                <a:gdLst>
                  <a:gd name="T0" fmla="*/ 54 w 60"/>
                  <a:gd name="T1" fmla="*/ 90 h 156"/>
                  <a:gd name="T2" fmla="*/ 48 w 60"/>
                  <a:gd name="T3" fmla="*/ 126 h 156"/>
                  <a:gd name="T4" fmla="*/ 24 w 60"/>
                  <a:gd name="T5" fmla="*/ 156 h 156"/>
                  <a:gd name="T6" fmla="*/ 30 w 60"/>
                  <a:gd name="T7" fmla="*/ 156 h 156"/>
                  <a:gd name="T8" fmla="*/ 54 w 60"/>
                  <a:gd name="T9" fmla="*/ 126 h 156"/>
                  <a:gd name="T10" fmla="*/ 60 w 60"/>
                  <a:gd name="T11" fmla="*/ 90 h 156"/>
                  <a:gd name="T12" fmla="*/ 54 w 60"/>
                  <a:gd name="T13" fmla="*/ 66 h 156"/>
                  <a:gd name="T14" fmla="*/ 48 w 60"/>
                  <a:gd name="T15" fmla="*/ 42 h 156"/>
                  <a:gd name="T16" fmla="*/ 30 w 60"/>
                  <a:gd name="T17" fmla="*/ 18 h 156"/>
                  <a:gd name="T18" fmla="*/ 6 w 60"/>
                  <a:gd name="T19" fmla="*/ 0 h 156"/>
                  <a:gd name="T20" fmla="*/ 0 w 60"/>
                  <a:gd name="T21" fmla="*/ 6 h 156"/>
                  <a:gd name="T22" fmla="*/ 24 w 60"/>
                  <a:gd name="T23" fmla="*/ 24 h 156"/>
                  <a:gd name="T24" fmla="*/ 42 w 60"/>
                  <a:gd name="T25" fmla="*/ 42 h 156"/>
                  <a:gd name="T26" fmla="*/ 48 w 60"/>
                  <a:gd name="T27" fmla="*/ 66 h 156"/>
                  <a:gd name="T28" fmla="*/ 54 w 60"/>
                  <a:gd name="T29" fmla="*/ 90 h 156"/>
                  <a:gd name="T30" fmla="*/ 54 w 60"/>
                  <a:gd name="T31" fmla="*/ 90 h 15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041" name="Freeform 58"/>
              <p:cNvSpPr>
                <a:spLocks/>
              </p:cNvSpPr>
              <p:nvPr/>
            </p:nvSpPr>
            <p:spPr bwMode="hidden">
              <a:xfrm>
                <a:off x="5375" y="3246"/>
                <a:ext cx="192" cy="18"/>
              </a:xfrm>
              <a:custGeom>
                <a:avLst/>
                <a:gdLst>
                  <a:gd name="T0" fmla="*/ 114 w 192"/>
                  <a:gd name="T1" fmla="*/ 12 h 18"/>
                  <a:gd name="T2" fmla="*/ 72 w 192"/>
                  <a:gd name="T3" fmla="*/ 6 h 18"/>
                  <a:gd name="T4" fmla="*/ 30 w 192"/>
                  <a:gd name="T5" fmla="*/ 0 h 18"/>
                  <a:gd name="T6" fmla="*/ 0 w 192"/>
                  <a:gd name="T7" fmla="*/ 0 h 18"/>
                  <a:gd name="T8" fmla="*/ 54 w 192"/>
                  <a:gd name="T9" fmla="*/ 12 h 18"/>
                  <a:gd name="T10" fmla="*/ 114 w 192"/>
                  <a:gd name="T11" fmla="*/ 18 h 18"/>
                  <a:gd name="T12" fmla="*/ 156 w 192"/>
                  <a:gd name="T13" fmla="*/ 18 h 18"/>
                  <a:gd name="T14" fmla="*/ 192 w 192"/>
                  <a:gd name="T15" fmla="*/ 12 h 18"/>
                  <a:gd name="T16" fmla="*/ 186 w 192"/>
                  <a:gd name="T17" fmla="*/ 0 h 18"/>
                  <a:gd name="T18" fmla="*/ 150 w 192"/>
                  <a:gd name="T19" fmla="*/ 6 h 18"/>
                  <a:gd name="T20" fmla="*/ 114 w 192"/>
                  <a:gd name="T21" fmla="*/ 12 h 18"/>
                  <a:gd name="T22" fmla="*/ 114 w 192"/>
                  <a:gd name="T23" fmla="*/ 12 h 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042" name="Freeform 59"/>
              <p:cNvSpPr>
                <a:spLocks/>
              </p:cNvSpPr>
              <p:nvPr/>
            </p:nvSpPr>
            <p:spPr bwMode="hidden">
              <a:xfrm>
                <a:off x="5304" y="3042"/>
                <a:ext cx="161" cy="186"/>
              </a:xfrm>
              <a:custGeom>
                <a:avLst/>
                <a:gdLst>
                  <a:gd name="T0" fmla="*/ 11 w 161"/>
                  <a:gd name="T1" fmla="*/ 114 h 186"/>
                  <a:gd name="T2" fmla="*/ 17 w 161"/>
                  <a:gd name="T3" fmla="*/ 96 h 186"/>
                  <a:gd name="T4" fmla="*/ 23 w 161"/>
                  <a:gd name="T5" fmla="*/ 78 h 186"/>
                  <a:gd name="T6" fmla="*/ 53 w 161"/>
                  <a:gd name="T7" fmla="*/ 42 h 186"/>
                  <a:gd name="T8" fmla="*/ 101 w 161"/>
                  <a:gd name="T9" fmla="*/ 18 h 186"/>
                  <a:gd name="T10" fmla="*/ 155 w 161"/>
                  <a:gd name="T11" fmla="*/ 6 h 186"/>
                  <a:gd name="T12" fmla="*/ 161 w 161"/>
                  <a:gd name="T13" fmla="*/ 0 h 186"/>
                  <a:gd name="T14" fmla="*/ 95 w 161"/>
                  <a:gd name="T15" fmla="*/ 12 h 186"/>
                  <a:gd name="T16" fmla="*/ 47 w 161"/>
                  <a:gd name="T17" fmla="*/ 36 h 186"/>
                  <a:gd name="T18" fmla="*/ 11 w 161"/>
                  <a:gd name="T19" fmla="*/ 72 h 186"/>
                  <a:gd name="T20" fmla="*/ 5 w 161"/>
                  <a:gd name="T21" fmla="*/ 90 h 186"/>
                  <a:gd name="T22" fmla="*/ 0 w 161"/>
                  <a:gd name="T23" fmla="*/ 114 h 186"/>
                  <a:gd name="T24" fmla="*/ 11 w 161"/>
                  <a:gd name="T25" fmla="*/ 150 h 186"/>
                  <a:gd name="T26" fmla="*/ 23 w 161"/>
                  <a:gd name="T27" fmla="*/ 168 h 186"/>
                  <a:gd name="T28" fmla="*/ 41 w 161"/>
                  <a:gd name="T29" fmla="*/ 186 h 186"/>
                  <a:gd name="T30" fmla="*/ 65 w 161"/>
                  <a:gd name="T31" fmla="*/ 186 h 186"/>
                  <a:gd name="T32" fmla="*/ 41 w 161"/>
                  <a:gd name="T33" fmla="*/ 168 h 186"/>
                  <a:gd name="T34" fmla="*/ 23 w 161"/>
                  <a:gd name="T35" fmla="*/ 150 h 186"/>
                  <a:gd name="T36" fmla="*/ 17 w 161"/>
                  <a:gd name="T37" fmla="*/ 132 h 186"/>
                  <a:gd name="T38" fmla="*/ 11 w 161"/>
                  <a:gd name="T39" fmla="*/ 114 h 186"/>
                  <a:gd name="T40" fmla="*/ 11 w 161"/>
                  <a:gd name="T41" fmla="*/ 114 h 1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043" name="Freeform 60"/>
              <p:cNvSpPr>
                <a:spLocks/>
              </p:cNvSpPr>
              <p:nvPr/>
            </p:nvSpPr>
            <p:spPr bwMode="hidden">
              <a:xfrm>
                <a:off x="5489" y="3042"/>
                <a:ext cx="186" cy="210"/>
              </a:xfrm>
              <a:custGeom>
                <a:avLst/>
                <a:gdLst>
                  <a:gd name="T0" fmla="*/ 0 w 185"/>
                  <a:gd name="T1" fmla="*/ 6 h 210"/>
                  <a:gd name="T2" fmla="*/ 66 w 185"/>
                  <a:gd name="T3" fmla="*/ 12 h 210"/>
                  <a:gd name="T4" fmla="*/ 126 w 185"/>
                  <a:gd name="T5" fmla="*/ 36 h 210"/>
                  <a:gd name="T6" fmla="*/ 162 w 185"/>
                  <a:gd name="T7" fmla="*/ 72 h 210"/>
                  <a:gd name="T8" fmla="*/ 168 w 185"/>
                  <a:gd name="T9" fmla="*/ 90 h 210"/>
                  <a:gd name="T10" fmla="*/ 174 w 185"/>
                  <a:gd name="T11" fmla="*/ 114 h 210"/>
                  <a:gd name="T12" fmla="*/ 168 w 185"/>
                  <a:gd name="T13" fmla="*/ 138 h 210"/>
                  <a:gd name="T14" fmla="*/ 156 w 185"/>
                  <a:gd name="T15" fmla="*/ 162 h 210"/>
                  <a:gd name="T16" fmla="*/ 126 w 185"/>
                  <a:gd name="T17" fmla="*/ 180 h 210"/>
                  <a:gd name="T18" fmla="*/ 90 w 185"/>
                  <a:gd name="T19" fmla="*/ 198 h 210"/>
                  <a:gd name="T20" fmla="*/ 103 w 185"/>
                  <a:gd name="T21" fmla="*/ 210 h 210"/>
                  <a:gd name="T22" fmla="*/ 138 w 185"/>
                  <a:gd name="T23" fmla="*/ 192 h 210"/>
                  <a:gd name="T24" fmla="*/ 168 w 185"/>
                  <a:gd name="T25" fmla="*/ 168 h 210"/>
                  <a:gd name="T26" fmla="*/ 186 w 185"/>
                  <a:gd name="T27" fmla="*/ 144 h 210"/>
                  <a:gd name="T28" fmla="*/ 192 w 185"/>
                  <a:gd name="T29" fmla="*/ 114 h 210"/>
                  <a:gd name="T30" fmla="*/ 186 w 185"/>
                  <a:gd name="T31" fmla="*/ 90 h 210"/>
                  <a:gd name="T32" fmla="*/ 180 w 185"/>
                  <a:gd name="T33" fmla="*/ 66 h 210"/>
                  <a:gd name="T34" fmla="*/ 162 w 185"/>
                  <a:gd name="T35" fmla="*/ 48 h 210"/>
                  <a:gd name="T36" fmla="*/ 138 w 185"/>
                  <a:gd name="T37" fmla="*/ 30 h 210"/>
                  <a:gd name="T38" fmla="*/ 72 w 185"/>
                  <a:gd name="T39" fmla="*/ 6 h 210"/>
                  <a:gd name="T40" fmla="*/ 0 w 185"/>
                  <a:gd name="T41" fmla="*/ 0 h 210"/>
                  <a:gd name="T42" fmla="*/ 0 w 185"/>
                  <a:gd name="T43" fmla="*/ 6 h 210"/>
                  <a:gd name="T44" fmla="*/ 0 w 185"/>
                  <a:gd name="T45" fmla="*/ 6 h 210"/>
                  <a:gd name="T46" fmla="*/ 0 w 185"/>
                  <a:gd name="T47" fmla="*/ 6 h 21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044" name="Freeform 61"/>
              <p:cNvSpPr>
                <a:spLocks noEditPoints="1"/>
              </p:cNvSpPr>
              <p:nvPr/>
            </p:nvSpPr>
            <p:spPr bwMode="hidden">
              <a:xfrm>
                <a:off x="5345" y="3058"/>
                <a:ext cx="299" cy="186"/>
              </a:xfrm>
              <a:custGeom>
                <a:avLst/>
                <a:gdLst>
                  <a:gd name="T0" fmla="*/ 150 w 299"/>
                  <a:gd name="T1" fmla="*/ 0 h 186"/>
                  <a:gd name="T2" fmla="*/ 90 w 299"/>
                  <a:gd name="T3" fmla="*/ 6 h 186"/>
                  <a:gd name="T4" fmla="*/ 42 w 299"/>
                  <a:gd name="T5" fmla="*/ 30 h 186"/>
                  <a:gd name="T6" fmla="*/ 12 w 299"/>
                  <a:gd name="T7" fmla="*/ 54 h 186"/>
                  <a:gd name="T8" fmla="*/ 6 w 299"/>
                  <a:gd name="T9" fmla="*/ 72 h 186"/>
                  <a:gd name="T10" fmla="*/ 0 w 299"/>
                  <a:gd name="T11" fmla="*/ 90 h 186"/>
                  <a:gd name="T12" fmla="*/ 6 w 299"/>
                  <a:gd name="T13" fmla="*/ 108 h 186"/>
                  <a:gd name="T14" fmla="*/ 12 w 299"/>
                  <a:gd name="T15" fmla="*/ 126 h 186"/>
                  <a:gd name="T16" fmla="*/ 42 w 299"/>
                  <a:gd name="T17" fmla="*/ 156 h 186"/>
                  <a:gd name="T18" fmla="*/ 90 w 299"/>
                  <a:gd name="T19" fmla="*/ 180 h 186"/>
                  <a:gd name="T20" fmla="*/ 150 w 299"/>
                  <a:gd name="T21" fmla="*/ 186 h 186"/>
                  <a:gd name="T22" fmla="*/ 209 w 299"/>
                  <a:gd name="T23" fmla="*/ 180 h 186"/>
                  <a:gd name="T24" fmla="*/ 257 w 299"/>
                  <a:gd name="T25" fmla="*/ 156 h 186"/>
                  <a:gd name="T26" fmla="*/ 287 w 299"/>
                  <a:gd name="T27" fmla="*/ 126 h 186"/>
                  <a:gd name="T28" fmla="*/ 299 w 299"/>
                  <a:gd name="T29" fmla="*/ 108 h 186"/>
                  <a:gd name="T30" fmla="*/ 299 w 299"/>
                  <a:gd name="T31" fmla="*/ 90 h 186"/>
                  <a:gd name="T32" fmla="*/ 299 w 299"/>
                  <a:gd name="T33" fmla="*/ 72 h 186"/>
                  <a:gd name="T34" fmla="*/ 287 w 299"/>
                  <a:gd name="T35" fmla="*/ 54 h 186"/>
                  <a:gd name="T36" fmla="*/ 257 w 299"/>
                  <a:gd name="T37" fmla="*/ 30 h 186"/>
                  <a:gd name="T38" fmla="*/ 209 w 299"/>
                  <a:gd name="T39" fmla="*/ 6 h 186"/>
                  <a:gd name="T40" fmla="*/ 150 w 299"/>
                  <a:gd name="T41" fmla="*/ 0 h 186"/>
                  <a:gd name="T42" fmla="*/ 150 w 299"/>
                  <a:gd name="T43" fmla="*/ 0 h 186"/>
                  <a:gd name="T44" fmla="*/ 150 w 299"/>
                  <a:gd name="T45" fmla="*/ 180 h 186"/>
                  <a:gd name="T46" fmla="*/ 96 w 299"/>
                  <a:gd name="T47" fmla="*/ 174 h 186"/>
                  <a:gd name="T48" fmla="*/ 48 w 299"/>
                  <a:gd name="T49" fmla="*/ 156 h 186"/>
                  <a:gd name="T50" fmla="*/ 18 w 299"/>
                  <a:gd name="T51" fmla="*/ 126 h 186"/>
                  <a:gd name="T52" fmla="*/ 12 w 299"/>
                  <a:gd name="T53" fmla="*/ 108 h 186"/>
                  <a:gd name="T54" fmla="*/ 6 w 299"/>
                  <a:gd name="T55" fmla="*/ 90 h 186"/>
                  <a:gd name="T56" fmla="*/ 12 w 299"/>
                  <a:gd name="T57" fmla="*/ 72 h 186"/>
                  <a:gd name="T58" fmla="*/ 18 w 299"/>
                  <a:gd name="T59" fmla="*/ 54 h 186"/>
                  <a:gd name="T60" fmla="*/ 48 w 299"/>
                  <a:gd name="T61" fmla="*/ 30 h 186"/>
                  <a:gd name="T62" fmla="*/ 96 w 299"/>
                  <a:gd name="T63" fmla="*/ 12 h 186"/>
                  <a:gd name="T64" fmla="*/ 150 w 299"/>
                  <a:gd name="T65" fmla="*/ 6 h 186"/>
                  <a:gd name="T66" fmla="*/ 203 w 299"/>
                  <a:gd name="T67" fmla="*/ 12 h 186"/>
                  <a:gd name="T68" fmla="*/ 251 w 299"/>
                  <a:gd name="T69" fmla="*/ 30 h 186"/>
                  <a:gd name="T70" fmla="*/ 281 w 299"/>
                  <a:gd name="T71" fmla="*/ 54 h 186"/>
                  <a:gd name="T72" fmla="*/ 293 w 299"/>
                  <a:gd name="T73" fmla="*/ 72 h 186"/>
                  <a:gd name="T74" fmla="*/ 293 w 299"/>
                  <a:gd name="T75" fmla="*/ 90 h 186"/>
                  <a:gd name="T76" fmla="*/ 293 w 299"/>
                  <a:gd name="T77" fmla="*/ 108 h 186"/>
                  <a:gd name="T78" fmla="*/ 281 w 299"/>
                  <a:gd name="T79" fmla="*/ 126 h 186"/>
                  <a:gd name="T80" fmla="*/ 251 w 299"/>
                  <a:gd name="T81" fmla="*/ 156 h 186"/>
                  <a:gd name="T82" fmla="*/ 203 w 299"/>
                  <a:gd name="T83" fmla="*/ 174 h 186"/>
                  <a:gd name="T84" fmla="*/ 150 w 299"/>
                  <a:gd name="T85" fmla="*/ 180 h 186"/>
                  <a:gd name="T86" fmla="*/ 150 w 299"/>
                  <a:gd name="T87" fmla="*/ 180 h 18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grpSp>
            <p:nvGrpSpPr>
              <p:cNvPr id="1045" name="Group 62"/>
              <p:cNvGrpSpPr>
                <a:grpSpLocks/>
              </p:cNvGrpSpPr>
              <p:nvPr/>
            </p:nvGrpSpPr>
            <p:grpSpPr bwMode="auto">
              <a:xfrm>
                <a:off x="5381" y="3085"/>
                <a:ext cx="227" cy="132"/>
                <a:chOff x="5381" y="3085"/>
                <a:chExt cx="227" cy="132"/>
              </a:xfrm>
            </p:grpSpPr>
            <p:sp>
              <p:nvSpPr>
                <p:cNvPr id="1046"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0" fontAlgn="base" hangingPunct="0">
                    <a:spcBef>
                      <a:spcPct val="0"/>
                    </a:spcBef>
                    <a:spcAft>
                      <a:spcPct val="0"/>
                    </a:spcAft>
                    <a:defRPr/>
                  </a:pPr>
                  <a:endParaRPr lang="en-US" altLang="en-US" smtClean="0">
                    <a:solidFill>
                      <a:srgbClr val="000000"/>
                    </a:solidFill>
                  </a:endParaRPr>
                </a:p>
              </p:txBody>
            </p:sp>
            <p:sp>
              <p:nvSpPr>
                <p:cNvPr id="1047"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0" fontAlgn="base" hangingPunct="0">
                    <a:spcBef>
                      <a:spcPct val="0"/>
                    </a:spcBef>
                    <a:spcAft>
                      <a:spcPct val="0"/>
                    </a:spcAft>
                    <a:defRPr/>
                  </a:pPr>
                  <a:endParaRPr lang="en-US" altLang="en-US" smtClean="0">
                    <a:solidFill>
                      <a:srgbClr val="000000"/>
                    </a:solidFill>
                  </a:endParaRPr>
                </a:p>
              </p:txBody>
            </p:sp>
            <p:sp>
              <p:nvSpPr>
                <p:cNvPr id="1048"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0" fontAlgn="base" hangingPunct="0">
                    <a:spcBef>
                      <a:spcPct val="0"/>
                    </a:spcBef>
                    <a:spcAft>
                      <a:spcPct val="0"/>
                    </a:spcAft>
                    <a:defRPr/>
                  </a:pPr>
                  <a:endParaRPr lang="en-US" altLang="en-US" smtClean="0">
                    <a:solidFill>
                      <a:srgbClr val="000000"/>
                    </a:solidFill>
                  </a:endParaRPr>
                </a:p>
              </p:txBody>
            </p:sp>
            <p:sp>
              <p:nvSpPr>
                <p:cNvPr id="1049"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0" fontAlgn="base" hangingPunct="0">
                    <a:spcBef>
                      <a:spcPct val="0"/>
                    </a:spcBef>
                    <a:spcAft>
                      <a:spcPct val="0"/>
                    </a:spcAft>
                    <a:defRPr/>
                  </a:pPr>
                  <a:endParaRPr lang="en-US" altLang="en-US" smtClean="0">
                    <a:solidFill>
                      <a:srgbClr val="000000"/>
                    </a:solidFill>
                  </a:endParaRPr>
                </a:p>
              </p:txBody>
            </p:sp>
          </p:grpSp>
        </p:grpSp>
      </p:grpSp>
      <p:sp>
        <p:nvSpPr>
          <p:cNvPr id="15427" name="Rectangle 67"/>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en-US" altLang="en-US" smtClean="0"/>
              <a:t>Click to edit Master title style</a:t>
            </a:r>
          </a:p>
        </p:txBody>
      </p:sp>
      <p:sp>
        <p:nvSpPr>
          <p:cNvPr id="15428" name="Rectangle 68"/>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5429" name="Rectangle 69"/>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FFFFFF"/>
                  </a:outerShdw>
                </a:effectLst>
              </a:defRPr>
            </a:lvl1pPr>
          </a:lstStyle>
          <a:p>
            <a:pPr fontAlgn="base">
              <a:spcBef>
                <a:spcPct val="0"/>
              </a:spcBef>
              <a:spcAft>
                <a:spcPct val="0"/>
              </a:spcAft>
              <a:defRPr/>
            </a:pPr>
            <a:endParaRPr lang="en-US" altLang="en-US">
              <a:solidFill>
                <a:srgbClr val="000000"/>
              </a:solidFill>
            </a:endParaRPr>
          </a:p>
        </p:txBody>
      </p:sp>
      <p:sp>
        <p:nvSpPr>
          <p:cNvPr id="15430" name="Rectangle 70"/>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FFFFFF"/>
                  </a:outerShdw>
                </a:effectLst>
              </a:defRPr>
            </a:lvl1pPr>
          </a:lstStyle>
          <a:p>
            <a:pPr fontAlgn="base">
              <a:spcBef>
                <a:spcPct val="0"/>
              </a:spcBef>
              <a:spcAft>
                <a:spcPct val="0"/>
              </a:spcAft>
              <a:defRPr/>
            </a:pPr>
            <a:endParaRPr lang="en-US" altLang="en-US">
              <a:solidFill>
                <a:srgbClr val="000000"/>
              </a:solidFill>
            </a:endParaRPr>
          </a:p>
        </p:txBody>
      </p:sp>
      <p:sp>
        <p:nvSpPr>
          <p:cNvPr id="15431" name="Rectangle 71"/>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FFFFFF"/>
                  </a:outerShdw>
                </a:effectLst>
              </a:defRPr>
            </a:lvl1pPr>
          </a:lstStyle>
          <a:p>
            <a:pPr fontAlgn="base">
              <a:spcBef>
                <a:spcPct val="0"/>
              </a:spcBef>
              <a:spcAft>
                <a:spcPct val="0"/>
              </a:spcAft>
              <a:defRPr/>
            </a:pPr>
            <a:fld id="{6994E530-6C38-4609-A83E-08CCEE28AE0D}" type="slidenum">
              <a:rPr lang="en-US" altLang="en-US">
                <a:solidFill>
                  <a:srgbClr val="000000"/>
                </a:solidFill>
              </a:rPr>
              <a:pPr fontAlgn="base">
                <a:spcBef>
                  <a:spcPct val="0"/>
                </a:spcBef>
                <a:spcAft>
                  <a:spcPct val="0"/>
                </a:spcAft>
                <a:defRPr/>
              </a:pPr>
              <a:t>‹#›</a:t>
            </a:fld>
            <a:endParaRPr lang="en-US" altLang="en-US">
              <a:solidFill>
                <a:srgbClr val="000000"/>
              </a:solidFill>
            </a:endParaRPr>
          </a:p>
        </p:txBody>
      </p:sp>
    </p:spTree>
    <p:extLst>
      <p:ext uri="{BB962C8B-B14F-4D97-AF65-F5344CB8AC3E}">
        <p14:creationId xmlns:p14="http://schemas.microsoft.com/office/powerpoint/2010/main" val="39740256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ransition/>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FFFFFF"/>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FFFFFF"/>
            </a:outerShdw>
          </a:effectLst>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effectLst>
            <a:outerShdw blurRad="38100" dist="38100" dir="2700000" algn="tl">
              <a:srgbClr val="FFFFFF"/>
            </a:outerShdw>
          </a:effectLst>
          <a:latin typeface="+mn-lt"/>
        </a:defRPr>
      </a:lvl3pPr>
      <a:lvl4pPr marL="1600200" indent="-228600" algn="l" rtl="0" eaLnBrk="0" fontAlgn="base" hangingPunct="0">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FFFFFF"/>
            </a:outerShdw>
          </a:effectLst>
          <a:latin typeface="+mn-lt"/>
        </a:defRPr>
      </a:lvl4pPr>
      <a:lvl5pPr marL="2057400" indent="-228600" algn="l" rtl="0" eaLnBrk="0" fontAlgn="base" hangingPunct="0">
        <a:spcBef>
          <a:spcPct val="20000"/>
        </a:spcBef>
        <a:spcAft>
          <a:spcPct val="0"/>
        </a:spcAft>
        <a:buClr>
          <a:schemeClr val="hlink"/>
        </a:buClr>
        <a:buChar char="•"/>
        <a:defRPr sz="2000">
          <a:solidFill>
            <a:schemeClr val="tx1"/>
          </a:solidFill>
          <a:effectLst>
            <a:outerShdw blurRad="38100" dist="38100" dir="2700000" algn="tl">
              <a:srgbClr val="FFFFFF"/>
            </a:outerShdw>
          </a:effectLst>
          <a:latin typeface="+mn-lt"/>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FFFFFF"/>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FFFFFF"/>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FFFFFF"/>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FFFFFF"/>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Freeform 2"/>
          <p:cNvSpPr>
            <a:spLocks/>
          </p:cNvSpPr>
          <p:nvPr/>
        </p:nvSpPr>
        <p:spPr bwMode="hidden">
          <a:xfrm>
            <a:off x="6627813" y="6429375"/>
            <a:ext cx="285750" cy="209550"/>
          </a:xfrm>
          <a:custGeom>
            <a:avLst/>
            <a:gdLst>
              <a:gd name="T0" fmla="*/ 0 w 179"/>
              <a:gd name="T1" fmla="*/ 132 h 132"/>
              <a:gd name="T2" fmla="*/ 29 w 179"/>
              <a:gd name="T3" fmla="*/ 132 h 132"/>
              <a:gd name="T4" fmla="*/ 77 w 179"/>
              <a:gd name="T5" fmla="*/ 108 h 132"/>
              <a:gd name="T6" fmla="*/ 119 w 179"/>
              <a:gd name="T7" fmla="*/ 78 h 132"/>
              <a:gd name="T8" fmla="*/ 155 w 179"/>
              <a:gd name="T9" fmla="*/ 48 h 132"/>
              <a:gd name="T10" fmla="*/ 179 w 179"/>
              <a:gd name="T11" fmla="*/ 12 h 132"/>
              <a:gd name="T12" fmla="*/ 173 w 179"/>
              <a:gd name="T13" fmla="*/ 6 h 132"/>
              <a:gd name="T14" fmla="*/ 167 w 179"/>
              <a:gd name="T15" fmla="*/ 0 h 132"/>
              <a:gd name="T16" fmla="*/ 137 w 179"/>
              <a:gd name="T17" fmla="*/ 42 h 132"/>
              <a:gd name="T18" fmla="*/ 101 w 179"/>
              <a:gd name="T19" fmla="*/ 78 h 132"/>
              <a:gd name="T20" fmla="*/ 53 w 179"/>
              <a:gd name="T21" fmla="*/ 108 h 132"/>
              <a:gd name="T22" fmla="*/ 0 w 179"/>
              <a:gd name="T23" fmla="*/ 132 h 132"/>
              <a:gd name="T24" fmla="*/ 0 w 179"/>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grpSp>
        <p:nvGrpSpPr>
          <p:cNvPr id="1027" name="Group 3"/>
          <p:cNvGrpSpPr>
            <a:grpSpLocks/>
          </p:cNvGrpSpPr>
          <p:nvPr/>
        </p:nvGrpSpPr>
        <p:grpSpPr bwMode="auto">
          <a:xfrm>
            <a:off x="3175" y="4267200"/>
            <a:ext cx="9140825" cy="2590800"/>
            <a:chOff x="2" y="2688"/>
            <a:chExt cx="5758" cy="1632"/>
          </a:xfrm>
        </p:grpSpPr>
        <p:sp>
          <p:nvSpPr>
            <p:cNvPr id="1033" name="Freeform 4"/>
            <p:cNvSpPr>
              <a:spLocks/>
            </p:cNvSpPr>
            <p:nvPr/>
          </p:nvSpPr>
          <p:spPr bwMode="hidden">
            <a:xfrm>
              <a:off x="2" y="2688"/>
              <a:ext cx="5758" cy="1632"/>
            </a:xfrm>
            <a:custGeom>
              <a:avLst/>
              <a:gdLst>
                <a:gd name="T0" fmla="*/ 5866 w 5740"/>
                <a:gd name="T1" fmla="*/ 5 h 4316"/>
                <a:gd name="T2" fmla="*/ 0 w 5740"/>
                <a:gd name="T3" fmla="*/ 5 h 4316"/>
                <a:gd name="T4" fmla="*/ 0 w 5740"/>
                <a:gd name="T5" fmla="*/ 0 h 4316"/>
                <a:gd name="T6" fmla="*/ 5866 w 5740"/>
                <a:gd name="T7" fmla="*/ 0 h 4316"/>
                <a:gd name="T8" fmla="*/ 5866 w 5740"/>
                <a:gd name="T9" fmla="*/ 5 h 4316"/>
                <a:gd name="T10" fmla="*/ 5866 w 5740"/>
                <a:gd name="T11" fmla="*/ 5 h 43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4316">
                  <a:moveTo>
                    <a:pt x="5740" y="4316"/>
                  </a:moveTo>
                  <a:lnTo>
                    <a:pt x="0" y="4316"/>
                  </a:lnTo>
                  <a:lnTo>
                    <a:pt x="0" y="0"/>
                  </a:lnTo>
                  <a:lnTo>
                    <a:pt x="5740" y="0"/>
                  </a:lnTo>
                  <a:lnTo>
                    <a:pt x="5740" y="431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grpSp>
          <p:nvGrpSpPr>
            <p:cNvPr id="1034" name="Group 5"/>
            <p:cNvGrpSpPr>
              <a:grpSpLocks/>
            </p:cNvGrpSpPr>
            <p:nvPr userDrawn="1"/>
          </p:nvGrpSpPr>
          <p:grpSpPr bwMode="auto">
            <a:xfrm>
              <a:off x="3528" y="3715"/>
              <a:ext cx="792" cy="521"/>
              <a:chOff x="3527" y="3715"/>
              <a:chExt cx="792" cy="521"/>
            </a:xfrm>
          </p:grpSpPr>
          <p:sp>
            <p:nvSpPr>
              <p:cNvPr id="15366"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67"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68"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69"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70"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71" name="Freeform 11"/>
              <p:cNvSpPr>
                <a:spLocks/>
              </p:cNvSpPr>
              <p:nvPr/>
            </p:nvSpPr>
            <p:spPr bwMode="hidden">
              <a:xfrm>
                <a:off x="3575" y="3715"/>
                <a:ext cx="383" cy="161"/>
              </a:xfrm>
              <a:custGeom>
                <a:avLst/>
                <a:gdLst>
                  <a:gd name="T0" fmla="*/ 376 w 382"/>
                  <a:gd name="T1" fmla="*/ 12 h 161"/>
                  <a:gd name="T2" fmla="*/ 257 w 382"/>
                  <a:gd name="T3" fmla="*/ 24 h 161"/>
                  <a:gd name="T4" fmla="*/ 149 w 382"/>
                  <a:gd name="T5" fmla="*/ 54 h 161"/>
                  <a:gd name="T6" fmla="*/ 101 w 382"/>
                  <a:gd name="T7" fmla="*/ 77 h 161"/>
                  <a:gd name="T8" fmla="*/ 59 w 382"/>
                  <a:gd name="T9" fmla="*/ 101 h 161"/>
                  <a:gd name="T10" fmla="*/ 24 w 382"/>
                  <a:gd name="T11" fmla="*/ 131 h 161"/>
                  <a:gd name="T12" fmla="*/ 0 w 382"/>
                  <a:gd name="T13" fmla="*/ 161 h 161"/>
                  <a:gd name="T14" fmla="*/ 0 w 382"/>
                  <a:gd name="T15" fmla="*/ 137 h 161"/>
                  <a:gd name="T16" fmla="*/ 29 w 382"/>
                  <a:gd name="T17" fmla="*/ 107 h 161"/>
                  <a:gd name="T18" fmla="*/ 65 w 382"/>
                  <a:gd name="T19" fmla="*/ 83 h 161"/>
                  <a:gd name="T20" fmla="*/ 155 w 382"/>
                  <a:gd name="T21" fmla="*/ 36 h 161"/>
                  <a:gd name="T22" fmla="*/ 257 w 382"/>
                  <a:gd name="T23" fmla="*/ 12 h 161"/>
                  <a:gd name="T24" fmla="*/ 376 w 382"/>
                  <a:gd name="T25" fmla="*/ 0 h 161"/>
                  <a:gd name="T26" fmla="*/ 376 w 382"/>
                  <a:gd name="T27" fmla="*/ 0 h 161"/>
                  <a:gd name="T28" fmla="*/ 382 w 382"/>
                  <a:gd name="T29" fmla="*/ 0 h 161"/>
                  <a:gd name="T30" fmla="*/ 382 w 382"/>
                  <a:gd name="T31" fmla="*/ 12 h 161"/>
                  <a:gd name="T32" fmla="*/ 376 w 382"/>
                  <a:gd name="T33" fmla="*/ 12 h 161"/>
                  <a:gd name="T34" fmla="*/ 376 w 382"/>
                  <a:gd name="T35" fmla="*/ 12 h 161"/>
                  <a:gd name="T36" fmla="*/ 376 w 382"/>
                  <a:gd name="T37" fmla="*/ 12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72" name="Freeform 12"/>
              <p:cNvSpPr>
                <a:spLocks/>
              </p:cNvSpPr>
              <p:nvPr/>
            </p:nvSpPr>
            <p:spPr bwMode="hidden">
              <a:xfrm>
                <a:off x="3695" y="4170"/>
                <a:ext cx="444" cy="66"/>
              </a:xfrm>
              <a:custGeom>
                <a:avLst/>
                <a:gdLst>
                  <a:gd name="T0" fmla="*/ 257 w 443"/>
                  <a:gd name="T1" fmla="*/ 54 h 66"/>
                  <a:gd name="T2" fmla="*/ 353 w 443"/>
                  <a:gd name="T3" fmla="*/ 48 h 66"/>
                  <a:gd name="T4" fmla="*/ 443 w 443"/>
                  <a:gd name="T5" fmla="*/ 24 h 66"/>
                  <a:gd name="T6" fmla="*/ 443 w 443"/>
                  <a:gd name="T7" fmla="*/ 36 h 66"/>
                  <a:gd name="T8" fmla="*/ 353 w 443"/>
                  <a:gd name="T9" fmla="*/ 60 h 66"/>
                  <a:gd name="T10" fmla="*/ 257 w 443"/>
                  <a:gd name="T11" fmla="*/ 66 h 66"/>
                  <a:gd name="T12" fmla="*/ 186 w 443"/>
                  <a:gd name="T13" fmla="*/ 60 h 66"/>
                  <a:gd name="T14" fmla="*/ 120 w 443"/>
                  <a:gd name="T15" fmla="*/ 48 h 66"/>
                  <a:gd name="T16" fmla="*/ 60 w 443"/>
                  <a:gd name="T17" fmla="*/ 36 h 66"/>
                  <a:gd name="T18" fmla="*/ 0 w 443"/>
                  <a:gd name="T19" fmla="*/ 12 h 66"/>
                  <a:gd name="T20" fmla="*/ 0 w 443"/>
                  <a:gd name="T21" fmla="*/ 0 h 66"/>
                  <a:gd name="T22" fmla="*/ 54 w 443"/>
                  <a:gd name="T23" fmla="*/ 24 h 66"/>
                  <a:gd name="T24" fmla="*/ 120 w 443"/>
                  <a:gd name="T25" fmla="*/ 36 h 66"/>
                  <a:gd name="T26" fmla="*/ 186 w 443"/>
                  <a:gd name="T27" fmla="*/ 48 h 66"/>
                  <a:gd name="T28" fmla="*/ 257 w 443"/>
                  <a:gd name="T29" fmla="*/ 54 h 66"/>
                  <a:gd name="T30" fmla="*/ 257 w 443"/>
                  <a:gd name="T31" fmla="*/ 5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73" name="Freeform 13"/>
              <p:cNvSpPr>
                <a:spLocks/>
              </p:cNvSpPr>
              <p:nvPr/>
            </p:nvSpPr>
            <p:spPr bwMode="hidden">
              <a:xfrm>
                <a:off x="3527" y="3906"/>
                <a:ext cx="89" cy="216"/>
              </a:xfrm>
              <a:custGeom>
                <a:avLst/>
                <a:gdLst>
                  <a:gd name="T0" fmla="*/ 12 w 89"/>
                  <a:gd name="T1" fmla="*/ 66 h 216"/>
                  <a:gd name="T2" fmla="*/ 18 w 89"/>
                  <a:gd name="T3" fmla="*/ 108 h 216"/>
                  <a:gd name="T4" fmla="*/ 36 w 89"/>
                  <a:gd name="T5" fmla="*/ 144 h 216"/>
                  <a:gd name="T6" fmla="*/ 60 w 89"/>
                  <a:gd name="T7" fmla="*/ 180 h 216"/>
                  <a:gd name="T8" fmla="*/ 89 w 89"/>
                  <a:gd name="T9" fmla="*/ 216 h 216"/>
                  <a:gd name="T10" fmla="*/ 72 w 89"/>
                  <a:gd name="T11" fmla="*/ 216 h 216"/>
                  <a:gd name="T12" fmla="*/ 42 w 89"/>
                  <a:gd name="T13" fmla="*/ 180 h 216"/>
                  <a:gd name="T14" fmla="*/ 18 w 89"/>
                  <a:gd name="T15" fmla="*/ 144 h 216"/>
                  <a:gd name="T16" fmla="*/ 6 w 89"/>
                  <a:gd name="T17" fmla="*/ 108 h 216"/>
                  <a:gd name="T18" fmla="*/ 0 w 89"/>
                  <a:gd name="T19" fmla="*/ 66 h 216"/>
                  <a:gd name="T20" fmla="*/ 0 w 89"/>
                  <a:gd name="T21" fmla="*/ 30 h 216"/>
                  <a:gd name="T22" fmla="*/ 12 w 89"/>
                  <a:gd name="T23" fmla="*/ 0 h 216"/>
                  <a:gd name="T24" fmla="*/ 30 w 89"/>
                  <a:gd name="T25" fmla="*/ 0 h 216"/>
                  <a:gd name="T26" fmla="*/ 18 w 89"/>
                  <a:gd name="T27" fmla="*/ 30 h 216"/>
                  <a:gd name="T28" fmla="*/ 12 w 89"/>
                  <a:gd name="T29" fmla="*/ 66 h 216"/>
                  <a:gd name="T30" fmla="*/ 12 w 89"/>
                  <a:gd name="T31" fmla="*/ 6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74" name="Freeform 14"/>
              <p:cNvSpPr>
                <a:spLocks/>
              </p:cNvSpPr>
              <p:nvPr/>
            </p:nvSpPr>
            <p:spPr bwMode="hidden">
              <a:xfrm>
                <a:off x="3569" y="3745"/>
                <a:ext cx="750" cy="461"/>
              </a:xfrm>
              <a:custGeom>
                <a:avLst/>
                <a:gdLst>
                  <a:gd name="T0" fmla="*/ 382 w 747"/>
                  <a:gd name="T1" fmla="*/ 443 h 461"/>
                  <a:gd name="T2" fmla="*/ 311 w 747"/>
                  <a:gd name="T3" fmla="*/ 437 h 461"/>
                  <a:gd name="T4" fmla="*/ 245 w 747"/>
                  <a:gd name="T5" fmla="*/ 425 h 461"/>
                  <a:gd name="T6" fmla="*/ 185 w 747"/>
                  <a:gd name="T7" fmla="*/ 407 h 461"/>
                  <a:gd name="T8" fmla="*/ 131 w 747"/>
                  <a:gd name="T9" fmla="*/ 383 h 461"/>
                  <a:gd name="T10" fmla="*/ 83 w 747"/>
                  <a:gd name="T11" fmla="*/ 347 h 461"/>
                  <a:gd name="T12" fmla="*/ 53 w 747"/>
                  <a:gd name="T13" fmla="*/ 311 h 461"/>
                  <a:gd name="T14" fmla="*/ 30 w 747"/>
                  <a:gd name="T15" fmla="*/ 269 h 461"/>
                  <a:gd name="T16" fmla="*/ 24 w 747"/>
                  <a:gd name="T17" fmla="*/ 227 h 461"/>
                  <a:gd name="T18" fmla="*/ 30 w 747"/>
                  <a:gd name="T19" fmla="*/ 185 h 461"/>
                  <a:gd name="T20" fmla="*/ 53 w 747"/>
                  <a:gd name="T21" fmla="*/ 143 h 461"/>
                  <a:gd name="T22" fmla="*/ 83 w 747"/>
                  <a:gd name="T23" fmla="*/ 107 h 461"/>
                  <a:gd name="T24" fmla="*/ 131 w 747"/>
                  <a:gd name="T25" fmla="*/ 77 h 461"/>
                  <a:gd name="T26" fmla="*/ 185 w 747"/>
                  <a:gd name="T27" fmla="*/ 47 h 461"/>
                  <a:gd name="T28" fmla="*/ 245 w 747"/>
                  <a:gd name="T29" fmla="*/ 30 h 461"/>
                  <a:gd name="T30" fmla="*/ 311 w 747"/>
                  <a:gd name="T31" fmla="*/ 18 h 461"/>
                  <a:gd name="T32" fmla="*/ 382 w 747"/>
                  <a:gd name="T33" fmla="*/ 12 h 461"/>
                  <a:gd name="T34" fmla="*/ 478 w 747"/>
                  <a:gd name="T35" fmla="*/ 18 h 461"/>
                  <a:gd name="T36" fmla="*/ 562 w 747"/>
                  <a:gd name="T37" fmla="*/ 41 h 461"/>
                  <a:gd name="T38" fmla="*/ 562 w 747"/>
                  <a:gd name="T39" fmla="*/ 36 h 461"/>
                  <a:gd name="T40" fmla="*/ 562 w 747"/>
                  <a:gd name="T41" fmla="*/ 30 h 461"/>
                  <a:gd name="T42" fmla="*/ 478 w 747"/>
                  <a:gd name="T43" fmla="*/ 6 h 461"/>
                  <a:gd name="T44" fmla="*/ 382 w 747"/>
                  <a:gd name="T45" fmla="*/ 0 h 461"/>
                  <a:gd name="T46" fmla="*/ 305 w 747"/>
                  <a:gd name="T47" fmla="*/ 6 h 461"/>
                  <a:gd name="T48" fmla="*/ 233 w 747"/>
                  <a:gd name="T49" fmla="*/ 18 h 461"/>
                  <a:gd name="T50" fmla="*/ 167 w 747"/>
                  <a:gd name="T51" fmla="*/ 41 h 461"/>
                  <a:gd name="T52" fmla="*/ 113 w 747"/>
                  <a:gd name="T53" fmla="*/ 65 h 461"/>
                  <a:gd name="T54" fmla="*/ 65 w 747"/>
                  <a:gd name="T55" fmla="*/ 101 h 461"/>
                  <a:gd name="T56" fmla="*/ 30 w 747"/>
                  <a:gd name="T57" fmla="*/ 137 h 461"/>
                  <a:gd name="T58" fmla="*/ 6 w 747"/>
                  <a:gd name="T59" fmla="*/ 179 h 461"/>
                  <a:gd name="T60" fmla="*/ 0 w 747"/>
                  <a:gd name="T61" fmla="*/ 227 h 461"/>
                  <a:gd name="T62" fmla="*/ 6 w 747"/>
                  <a:gd name="T63" fmla="*/ 275 h 461"/>
                  <a:gd name="T64" fmla="*/ 30 w 747"/>
                  <a:gd name="T65" fmla="*/ 317 h 461"/>
                  <a:gd name="T66" fmla="*/ 65 w 747"/>
                  <a:gd name="T67" fmla="*/ 359 h 461"/>
                  <a:gd name="T68" fmla="*/ 113 w 747"/>
                  <a:gd name="T69" fmla="*/ 395 h 461"/>
                  <a:gd name="T70" fmla="*/ 167 w 747"/>
                  <a:gd name="T71" fmla="*/ 419 h 461"/>
                  <a:gd name="T72" fmla="*/ 233 w 747"/>
                  <a:gd name="T73" fmla="*/ 443 h 461"/>
                  <a:gd name="T74" fmla="*/ 305 w 747"/>
                  <a:gd name="T75" fmla="*/ 455 h 461"/>
                  <a:gd name="T76" fmla="*/ 382 w 747"/>
                  <a:gd name="T77" fmla="*/ 461 h 461"/>
                  <a:gd name="T78" fmla="*/ 448 w 747"/>
                  <a:gd name="T79" fmla="*/ 455 h 461"/>
                  <a:gd name="T80" fmla="*/ 508 w 747"/>
                  <a:gd name="T81" fmla="*/ 449 h 461"/>
                  <a:gd name="T82" fmla="*/ 609 w 747"/>
                  <a:gd name="T83" fmla="*/ 413 h 461"/>
                  <a:gd name="T84" fmla="*/ 657 w 747"/>
                  <a:gd name="T85" fmla="*/ 389 h 461"/>
                  <a:gd name="T86" fmla="*/ 693 w 747"/>
                  <a:gd name="T87" fmla="*/ 359 h 461"/>
                  <a:gd name="T88" fmla="*/ 723 w 747"/>
                  <a:gd name="T89" fmla="*/ 329 h 461"/>
                  <a:gd name="T90" fmla="*/ 747 w 747"/>
                  <a:gd name="T91" fmla="*/ 293 h 461"/>
                  <a:gd name="T92" fmla="*/ 741 w 747"/>
                  <a:gd name="T93" fmla="*/ 287 h 461"/>
                  <a:gd name="T94" fmla="*/ 729 w 747"/>
                  <a:gd name="T95" fmla="*/ 281 h 461"/>
                  <a:gd name="T96" fmla="*/ 711 w 747"/>
                  <a:gd name="T97" fmla="*/ 317 h 461"/>
                  <a:gd name="T98" fmla="*/ 681 w 747"/>
                  <a:gd name="T99" fmla="*/ 347 h 461"/>
                  <a:gd name="T100" fmla="*/ 645 w 747"/>
                  <a:gd name="T101" fmla="*/ 377 h 461"/>
                  <a:gd name="T102" fmla="*/ 604 w 747"/>
                  <a:gd name="T103" fmla="*/ 401 h 461"/>
                  <a:gd name="T104" fmla="*/ 502 w 747"/>
                  <a:gd name="T105" fmla="*/ 431 h 461"/>
                  <a:gd name="T106" fmla="*/ 442 w 747"/>
                  <a:gd name="T107" fmla="*/ 443 h 461"/>
                  <a:gd name="T108" fmla="*/ 382 w 747"/>
                  <a:gd name="T109" fmla="*/ 443 h 461"/>
                  <a:gd name="T110" fmla="*/ 382 w 747"/>
                  <a:gd name="T111" fmla="*/ 44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75" name="Freeform 15"/>
              <p:cNvSpPr>
                <a:spLocks/>
              </p:cNvSpPr>
              <p:nvPr/>
            </p:nvSpPr>
            <p:spPr bwMode="hidden">
              <a:xfrm>
                <a:off x="4037" y="3721"/>
                <a:ext cx="96" cy="30"/>
              </a:xfrm>
              <a:custGeom>
                <a:avLst/>
                <a:gdLst>
                  <a:gd name="T0" fmla="*/ 0 w 96"/>
                  <a:gd name="T1" fmla="*/ 0 h 30"/>
                  <a:gd name="T2" fmla="*/ 0 w 96"/>
                  <a:gd name="T3" fmla="*/ 12 h 30"/>
                  <a:gd name="T4" fmla="*/ 48 w 96"/>
                  <a:gd name="T5" fmla="*/ 18 h 30"/>
                  <a:gd name="T6" fmla="*/ 96 w 96"/>
                  <a:gd name="T7" fmla="*/ 30 h 30"/>
                  <a:gd name="T8" fmla="*/ 96 w 96"/>
                  <a:gd name="T9" fmla="*/ 24 h 30"/>
                  <a:gd name="T10" fmla="*/ 96 w 96"/>
                  <a:gd name="T11" fmla="*/ 18 h 30"/>
                  <a:gd name="T12" fmla="*/ 48 w 96"/>
                  <a:gd name="T13" fmla="*/ 12 h 30"/>
                  <a:gd name="T14" fmla="*/ 0 w 96"/>
                  <a:gd name="T15" fmla="*/ 0 h 30"/>
                  <a:gd name="T16" fmla="*/ 0 w 96"/>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76"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grpSp>
        <p:grpSp>
          <p:nvGrpSpPr>
            <p:cNvPr id="1035" name="Group 17"/>
            <p:cNvGrpSpPr>
              <a:grpSpLocks/>
            </p:cNvGrpSpPr>
            <p:nvPr userDrawn="1"/>
          </p:nvGrpSpPr>
          <p:grpSpPr bwMode="auto">
            <a:xfrm>
              <a:off x="1776" y="3631"/>
              <a:ext cx="1626" cy="683"/>
              <a:chOff x="1776" y="3631"/>
              <a:chExt cx="1626" cy="683"/>
            </a:xfrm>
          </p:grpSpPr>
          <p:sp>
            <p:nvSpPr>
              <p:cNvPr id="15378"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79"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80"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81"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82"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83"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84"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85"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386" name="Freeform 26"/>
              <p:cNvSpPr>
                <a:spLocks/>
              </p:cNvSpPr>
              <p:nvPr/>
            </p:nvSpPr>
            <p:spPr bwMode="hidden">
              <a:xfrm>
                <a:off x="2585" y="3822"/>
                <a:ext cx="449" cy="186"/>
              </a:xfrm>
              <a:custGeom>
                <a:avLst/>
                <a:gdLst>
                  <a:gd name="T0" fmla="*/ 6 w 448"/>
                  <a:gd name="T1" fmla="*/ 6 h 186"/>
                  <a:gd name="T2" fmla="*/ 78 w 448"/>
                  <a:gd name="T3" fmla="*/ 12 h 186"/>
                  <a:gd name="T4" fmla="*/ 150 w 448"/>
                  <a:gd name="T5" fmla="*/ 18 h 186"/>
                  <a:gd name="T6" fmla="*/ 215 w 448"/>
                  <a:gd name="T7" fmla="*/ 36 h 186"/>
                  <a:gd name="T8" fmla="*/ 275 w 448"/>
                  <a:gd name="T9" fmla="*/ 60 h 186"/>
                  <a:gd name="T10" fmla="*/ 329 w 448"/>
                  <a:gd name="T11" fmla="*/ 84 h 186"/>
                  <a:gd name="T12" fmla="*/ 377 w 448"/>
                  <a:gd name="T13" fmla="*/ 114 h 186"/>
                  <a:gd name="T14" fmla="*/ 419 w 448"/>
                  <a:gd name="T15" fmla="*/ 150 h 186"/>
                  <a:gd name="T16" fmla="*/ 448 w 448"/>
                  <a:gd name="T17" fmla="*/ 186 h 186"/>
                  <a:gd name="T18" fmla="*/ 448 w 448"/>
                  <a:gd name="T19" fmla="*/ 162 h 186"/>
                  <a:gd name="T20" fmla="*/ 413 w 448"/>
                  <a:gd name="T21" fmla="*/ 126 h 186"/>
                  <a:gd name="T22" fmla="*/ 371 w 448"/>
                  <a:gd name="T23" fmla="*/ 96 h 186"/>
                  <a:gd name="T24" fmla="*/ 323 w 448"/>
                  <a:gd name="T25" fmla="*/ 66 h 186"/>
                  <a:gd name="T26" fmla="*/ 269 w 448"/>
                  <a:gd name="T27" fmla="*/ 48 h 186"/>
                  <a:gd name="T28" fmla="*/ 144 w 448"/>
                  <a:gd name="T29" fmla="*/ 12 h 186"/>
                  <a:gd name="T30" fmla="*/ 78 w 448"/>
                  <a:gd name="T31" fmla="*/ 6 h 186"/>
                  <a:gd name="T32" fmla="*/ 6 w 448"/>
                  <a:gd name="T33" fmla="*/ 0 h 186"/>
                  <a:gd name="T34" fmla="*/ 0 w 448"/>
                  <a:gd name="T35" fmla="*/ 0 h 186"/>
                  <a:gd name="T36" fmla="*/ 0 w 448"/>
                  <a:gd name="T37" fmla="*/ 0 h 186"/>
                  <a:gd name="T38" fmla="*/ 0 w 448"/>
                  <a:gd name="T39" fmla="*/ 6 h 186"/>
                  <a:gd name="T40" fmla="*/ 0 w 448"/>
                  <a:gd name="T41" fmla="*/ 6 h 186"/>
                  <a:gd name="T42" fmla="*/ 6 w 448"/>
                  <a:gd name="T43" fmla="*/ 6 h 186"/>
                  <a:gd name="T44" fmla="*/ 6 w 448"/>
                  <a:gd name="T45" fmla="*/ 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87" name="Freeform 27"/>
              <p:cNvSpPr>
                <a:spLocks/>
              </p:cNvSpPr>
              <p:nvPr/>
            </p:nvSpPr>
            <p:spPr bwMode="hidden">
              <a:xfrm>
                <a:off x="2142" y="3852"/>
                <a:ext cx="892" cy="462"/>
              </a:xfrm>
              <a:custGeom>
                <a:avLst/>
                <a:gdLst>
                  <a:gd name="T0" fmla="*/ 23 w 890"/>
                  <a:gd name="T1" fmla="*/ 276 h 462"/>
                  <a:gd name="T2" fmla="*/ 29 w 890"/>
                  <a:gd name="T3" fmla="*/ 222 h 462"/>
                  <a:gd name="T4" fmla="*/ 59 w 890"/>
                  <a:gd name="T5" fmla="*/ 174 h 462"/>
                  <a:gd name="T6" fmla="*/ 95 w 890"/>
                  <a:gd name="T7" fmla="*/ 132 h 462"/>
                  <a:gd name="T8" fmla="*/ 149 w 890"/>
                  <a:gd name="T9" fmla="*/ 96 h 462"/>
                  <a:gd name="T10" fmla="*/ 209 w 890"/>
                  <a:gd name="T11" fmla="*/ 60 h 462"/>
                  <a:gd name="T12" fmla="*/ 281 w 890"/>
                  <a:gd name="T13" fmla="*/ 36 h 462"/>
                  <a:gd name="T14" fmla="*/ 364 w 890"/>
                  <a:gd name="T15" fmla="*/ 24 h 462"/>
                  <a:gd name="T16" fmla="*/ 448 w 890"/>
                  <a:gd name="T17" fmla="*/ 18 h 462"/>
                  <a:gd name="T18" fmla="*/ 532 w 890"/>
                  <a:gd name="T19" fmla="*/ 24 h 462"/>
                  <a:gd name="T20" fmla="*/ 609 w 890"/>
                  <a:gd name="T21" fmla="*/ 36 h 462"/>
                  <a:gd name="T22" fmla="*/ 681 w 890"/>
                  <a:gd name="T23" fmla="*/ 60 h 462"/>
                  <a:gd name="T24" fmla="*/ 741 w 890"/>
                  <a:gd name="T25" fmla="*/ 96 h 462"/>
                  <a:gd name="T26" fmla="*/ 795 w 890"/>
                  <a:gd name="T27" fmla="*/ 132 h 462"/>
                  <a:gd name="T28" fmla="*/ 831 w 890"/>
                  <a:gd name="T29" fmla="*/ 174 h 462"/>
                  <a:gd name="T30" fmla="*/ 861 w 890"/>
                  <a:gd name="T31" fmla="*/ 222 h 462"/>
                  <a:gd name="T32" fmla="*/ 867 w 890"/>
                  <a:gd name="T33" fmla="*/ 276 h 462"/>
                  <a:gd name="T34" fmla="*/ 855 w 890"/>
                  <a:gd name="T35" fmla="*/ 330 h 462"/>
                  <a:gd name="T36" fmla="*/ 831 w 890"/>
                  <a:gd name="T37" fmla="*/ 378 h 462"/>
                  <a:gd name="T38" fmla="*/ 783 w 890"/>
                  <a:gd name="T39" fmla="*/ 426 h 462"/>
                  <a:gd name="T40" fmla="*/ 723 w 890"/>
                  <a:gd name="T41" fmla="*/ 462 h 462"/>
                  <a:gd name="T42" fmla="*/ 765 w 890"/>
                  <a:gd name="T43" fmla="*/ 462 h 462"/>
                  <a:gd name="T44" fmla="*/ 819 w 890"/>
                  <a:gd name="T45" fmla="*/ 426 h 462"/>
                  <a:gd name="T46" fmla="*/ 855 w 890"/>
                  <a:gd name="T47" fmla="*/ 378 h 462"/>
                  <a:gd name="T48" fmla="*/ 884 w 890"/>
                  <a:gd name="T49" fmla="*/ 330 h 462"/>
                  <a:gd name="T50" fmla="*/ 890 w 890"/>
                  <a:gd name="T51" fmla="*/ 276 h 462"/>
                  <a:gd name="T52" fmla="*/ 884 w 890"/>
                  <a:gd name="T53" fmla="*/ 222 h 462"/>
                  <a:gd name="T54" fmla="*/ 855 w 890"/>
                  <a:gd name="T55" fmla="*/ 168 h 462"/>
                  <a:gd name="T56" fmla="*/ 813 w 890"/>
                  <a:gd name="T57" fmla="*/ 120 h 462"/>
                  <a:gd name="T58" fmla="*/ 759 w 890"/>
                  <a:gd name="T59" fmla="*/ 84 h 462"/>
                  <a:gd name="T60" fmla="*/ 693 w 890"/>
                  <a:gd name="T61" fmla="*/ 48 h 462"/>
                  <a:gd name="T62" fmla="*/ 621 w 890"/>
                  <a:gd name="T63" fmla="*/ 24 h 462"/>
                  <a:gd name="T64" fmla="*/ 538 w 890"/>
                  <a:gd name="T65" fmla="*/ 6 h 462"/>
                  <a:gd name="T66" fmla="*/ 448 w 890"/>
                  <a:gd name="T67" fmla="*/ 0 h 462"/>
                  <a:gd name="T68" fmla="*/ 358 w 890"/>
                  <a:gd name="T69" fmla="*/ 6 h 462"/>
                  <a:gd name="T70" fmla="*/ 275 w 890"/>
                  <a:gd name="T71" fmla="*/ 24 h 462"/>
                  <a:gd name="T72" fmla="*/ 197 w 890"/>
                  <a:gd name="T73" fmla="*/ 48 h 462"/>
                  <a:gd name="T74" fmla="*/ 131 w 890"/>
                  <a:gd name="T75" fmla="*/ 84 h 462"/>
                  <a:gd name="T76" fmla="*/ 77 w 890"/>
                  <a:gd name="T77" fmla="*/ 120 h 462"/>
                  <a:gd name="T78" fmla="*/ 35 w 890"/>
                  <a:gd name="T79" fmla="*/ 168 h 462"/>
                  <a:gd name="T80" fmla="*/ 12 w 890"/>
                  <a:gd name="T81" fmla="*/ 222 h 462"/>
                  <a:gd name="T82" fmla="*/ 0 w 890"/>
                  <a:gd name="T83" fmla="*/ 276 h 462"/>
                  <a:gd name="T84" fmla="*/ 6 w 890"/>
                  <a:gd name="T85" fmla="*/ 330 h 462"/>
                  <a:gd name="T86" fmla="*/ 35 w 890"/>
                  <a:gd name="T87" fmla="*/ 378 h 462"/>
                  <a:gd name="T88" fmla="*/ 71 w 890"/>
                  <a:gd name="T89" fmla="*/ 426 h 462"/>
                  <a:gd name="T90" fmla="*/ 125 w 890"/>
                  <a:gd name="T91" fmla="*/ 462 h 462"/>
                  <a:gd name="T92" fmla="*/ 167 w 890"/>
                  <a:gd name="T93" fmla="*/ 462 h 462"/>
                  <a:gd name="T94" fmla="*/ 107 w 890"/>
                  <a:gd name="T95" fmla="*/ 426 h 462"/>
                  <a:gd name="T96" fmla="*/ 59 w 890"/>
                  <a:gd name="T97" fmla="*/ 378 h 462"/>
                  <a:gd name="T98" fmla="*/ 35 w 890"/>
                  <a:gd name="T99" fmla="*/ 330 h 462"/>
                  <a:gd name="T100" fmla="*/ 23 w 890"/>
                  <a:gd name="T101" fmla="*/ 276 h 462"/>
                  <a:gd name="T102" fmla="*/ 23 w 890"/>
                  <a:gd name="T103" fmla="*/ 27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88" name="Freeform 28"/>
              <p:cNvSpPr>
                <a:spLocks/>
              </p:cNvSpPr>
              <p:nvPr/>
            </p:nvSpPr>
            <p:spPr bwMode="hidden">
              <a:xfrm>
                <a:off x="2082" y="3828"/>
                <a:ext cx="407" cy="486"/>
              </a:xfrm>
              <a:custGeom>
                <a:avLst/>
                <a:gdLst>
                  <a:gd name="T0" fmla="*/ 18 w 406"/>
                  <a:gd name="T1" fmla="*/ 300 h 486"/>
                  <a:gd name="T2" fmla="*/ 24 w 406"/>
                  <a:gd name="T3" fmla="*/ 246 h 486"/>
                  <a:gd name="T4" fmla="*/ 48 w 406"/>
                  <a:gd name="T5" fmla="*/ 198 h 486"/>
                  <a:gd name="T6" fmla="*/ 83 w 406"/>
                  <a:gd name="T7" fmla="*/ 150 h 486"/>
                  <a:gd name="T8" fmla="*/ 131 w 406"/>
                  <a:gd name="T9" fmla="*/ 108 h 486"/>
                  <a:gd name="T10" fmla="*/ 185 w 406"/>
                  <a:gd name="T11" fmla="*/ 72 h 486"/>
                  <a:gd name="T12" fmla="*/ 251 w 406"/>
                  <a:gd name="T13" fmla="*/ 42 h 486"/>
                  <a:gd name="T14" fmla="*/ 329 w 406"/>
                  <a:gd name="T15" fmla="*/ 24 h 486"/>
                  <a:gd name="T16" fmla="*/ 406 w 406"/>
                  <a:gd name="T17" fmla="*/ 6 h 486"/>
                  <a:gd name="T18" fmla="*/ 406 w 406"/>
                  <a:gd name="T19" fmla="*/ 0 h 486"/>
                  <a:gd name="T20" fmla="*/ 323 w 406"/>
                  <a:gd name="T21" fmla="*/ 12 h 486"/>
                  <a:gd name="T22" fmla="*/ 245 w 406"/>
                  <a:gd name="T23" fmla="*/ 36 h 486"/>
                  <a:gd name="T24" fmla="*/ 179 w 406"/>
                  <a:gd name="T25" fmla="*/ 66 h 486"/>
                  <a:gd name="T26" fmla="*/ 119 w 406"/>
                  <a:gd name="T27" fmla="*/ 102 h 486"/>
                  <a:gd name="T28" fmla="*/ 72 w 406"/>
                  <a:gd name="T29" fmla="*/ 144 h 486"/>
                  <a:gd name="T30" fmla="*/ 30 w 406"/>
                  <a:gd name="T31" fmla="*/ 192 h 486"/>
                  <a:gd name="T32" fmla="*/ 6 w 406"/>
                  <a:gd name="T33" fmla="*/ 246 h 486"/>
                  <a:gd name="T34" fmla="*/ 0 w 406"/>
                  <a:gd name="T35" fmla="*/ 300 h 486"/>
                  <a:gd name="T36" fmla="*/ 6 w 406"/>
                  <a:gd name="T37" fmla="*/ 348 h 486"/>
                  <a:gd name="T38" fmla="*/ 30 w 406"/>
                  <a:gd name="T39" fmla="*/ 396 h 486"/>
                  <a:gd name="T40" fmla="*/ 66 w 406"/>
                  <a:gd name="T41" fmla="*/ 444 h 486"/>
                  <a:gd name="T42" fmla="*/ 107 w 406"/>
                  <a:gd name="T43" fmla="*/ 486 h 486"/>
                  <a:gd name="T44" fmla="*/ 131 w 406"/>
                  <a:gd name="T45" fmla="*/ 486 h 486"/>
                  <a:gd name="T46" fmla="*/ 83 w 406"/>
                  <a:gd name="T47" fmla="*/ 450 h 486"/>
                  <a:gd name="T48" fmla="*/ 48 w 406"/>
                  <a:gd name="T49" fmla="*/ 402 h 486"/>
                  <a:gd name="T50" fmla="*/ 24 w 406"/>
                  <a:gd name="T51" fmla="*/ 354 h 486"/>
                  <a:gd name="T52" fmla="*/ 18 w 406"/>
                  <a:gd name="T53" fmla="*/ 300 h 486"/>
                  <a:gd name="T54" fmla="*/ 18 w 406"/>
                  <a:gd name="T55" fmla="*/ 30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89" name="Freeform 29"/>
              <p:cNvSpPr>
                <a:spLocks/>
              </p:cNvSpPr>
              <p:nvPr/>
            </p:nvSpPr>
            <p:spPr bwMode="hidden">
              <a:xfrm>
                <a:off x="2987" y="4044"/>
                <a:ext cx="108" cy="252"/>
              </a:xfrm>
              <a:custGeom>
                <a:avLst/>
                <a:gdLst>
                  <a:gd name="T0" fmla="*/ 89 w 107"/>
                  <a:gd name="T1" fmla="*/ 84 h 252"/>
                  <a:gd name="T2" fmla="*/ 83 w 107"/>
                  <a:gd name="T3" fmla="*/ 132 h 252"/>
                  <a:gd name="T4" fmla="*/ 65 w 107"/>
                  <a:gd name="T5" fmla="*/ 174 h 252"/>
                  <a:gd name="T6" fmla="*/ 36 w 107"/>
                  <a:gd name="T7" fmla="*/ 216 h 252"/>
                  <a:gd name="T8" fmla="*/ 0 w 107"/>
                  <a:gd name="T9" fmla="*/ 252 h 252"/>
                  <a:gd name="T10" fmla="*/ 18 w 107"/>
                  <a:gd name="T11" fmla="*/ 252 h 252"/>
                  <a:gd name="T12" fmla="*/ 53 w 107"/>
                  <a:gd name="T13" fmla="*/ 216 h 252"/>
                  <a:gd name="T14" fmla="*/ 83 w 107"/>
                  <a:gd name="T15" fmla="*/ 174 h 252"/>
                  <a:gd name="T16" fmla="*/ 101 w 107"/>
                  <a:gd name="T17" fmla="*/ 132 h 252"/>
                  <a:gd name="T18" fmla="*/ 107 w 107"/>
                  <a:gd name="T19" fmla="*/ 84 h 252"/>
                  <a:gd name="T20" fmla="*/ 101 w 107"/>
                  <a:gd name="T21" fmla="*/ 42 h 252"/>
                  <a:gd name="T22" fmla="*/ 89 w 107"/>
                  <a:gd name="T23" fmla="*/ 0 h 252"/>
                  <a:gd name="T24" fmla="*/ 65 w 107"/>
                  <a:gd name="T25" fmla="*/ 0 h 252"/>
                  <a:gd name="T26" fmla="*/ 83 w 107"/>
                  <a:gd name="T27" fmla="*/ 42 h 252"/>
                  <a:gd name="T28" fmla="*/ 89 w 107"/>
                  <a:gd name="T29" fmla="*/ 84 h 252"/>
                  <a:gd name="T30" fmla="*/ 89 w 107"/>
                  <a:gd name="T31" fmla="*/ 84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079" name="Freeform 30"/>
              <p:cNvSpPr>
                <a:spLocks/>
              </p:cNvSpPr>
              <p:nvPr/>
            </p:nvSpPr>
            <p:spPr bwMode="hidden">
              <a:xfrm>
                <a:off x="2068" y="3685"/>
                <a:ext cx="835" cy="150"/>
              </a:xfrm>
              <a:custGeom>
                <a:avLst/>
                <a:gdLst>
                  <a:gd name="T0" fmla="*/ 518 w 835"/>
                  <a:gd name="T1" fmla="*/ 18 h 150"/>
                  <a:gd name="T2" fmla="*/ 597 w 835"/>
                  <a:gd name="T3" fmla="*/ 24 h 150"/>
                  <a:gd name="T4" fmla="*/ 682 w 835"/>
                  <a:gd name="T5" fmla="*/ 30 h 150"/>
                  <a:gd name="T6" fmla="*/ 755 w 835"/>
                  <a:gd name="T7" fmla="*/ 42 h 150"/>
                  <a:gd name="T8" fmla="*/ 828 w 835"/>
                  <a:gd name="T9" fmla="*/ 60 h 150"/>
                  <a:gd name="T10" fmla="*/ 835 w 835"/>
                  <a:gd name="T11" fmla="*/ 42 h 150"/>
                  <a:gd name="T12" fmla="*/ 761 w 835"/>
                  <a:gd name="T13" fmla="*/ 24 h 150"/>
                  <a:gd name="T14" fmla="*/ 688 w 835"/>
                  <a:gd name="T15" fmla="*/ 12 h 150"/>
                  <a:gd name="T16" fmla="*/ 603 w 835"/>
                  <a:gd name="T17" fmla="*/ 6 h 150"/>
                  <a:gd name="T18" fmla="*/ 518 w 835"/>
                  <a:gd name="T19" fmla="*/ 0 h 150"/>
                  <a:gd name="T20" fmla="*/ 372 w 835"/>
                  <a:gd name="T21" fmla="*/ 12 h 150"/>
                  <a:gd name="T22" fmla="*/ 232 w 835"/>
                  <a:gd name="T23" fmla="*/ 36 h 150"/>
                  <a:gd name="T24" fmla="*/ 110 w 835"/>
                  <a:gd name="T25" fmla="*/ 78 h 150"/>
                  <a:gd name="T26" fmla="*/ 0 w 835"/>
                  <a:gd name="T27" fmla="*/ 132 h 150"/>
                  <a:gd name="T28" fmla="*/ 19 w 835"/>
                  <a:gd name="T29" fmla="*/ 150 h 150"/>
                  <a:gd name="T30" fmla="*/ 122 w 835"/>
                  <a:gd name="T31" fmla="*/ 96 h 150"/>
                  <a:gd name="T32" fmla="*/ 244 w 835"/>
                  <a:gd name="T33" fmla="*/ 54 h 150"/>
                  <a:gd name="T34" fmla="*/ 378 w 835"/>
                  <a:gd name="T35" fmla="*/ 30 h 150"/>
                  <a:gd name="T36" fmla="*/ 518 w 835"/>
                  <a:gd name="T37" fmla="*/ 18 h 150"/>
                  <a:gd name="T38" fmla="*/ 518 w 835"/>
                  <a:gd name="T39" fmla="*/ 18 h 15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080" name="Freeform 31"/>
              <p:cNvSpPr>
                <a:spLocks/>
              </p:cNvSpPr>
              <p:nvPr/>
            </p:nvSpPr>
            <p:spPr bwMode="hidden">
              <a:xfrm>
                <a:off x="1867" y="3853"/>
                <a:ext cx="171" cy="461"/>
              </a:xfrm>
              <a:custGeom>
                <a:avLst/>
                <a:gdLst>
                  <a:gd name="T0" fmla="*/ 31 w 171"/>
                  <a:gd name="T1" fmla="*/ 263 h 461"/>
                  <a:gd name="T2" fmla="*/ 43 w 171"/>
                  <a:gd name="T3" fmla="*/ 191 h 461"/>
                  <a:gd name="T4" fmla="*/ 67 w 171"/>
                  <a:gd name="T5" fmla="*/ 131 h 461"/>
                  <a:gd name="T6" fmla="*/ 116 w 171"/>
                  <a:gd name="T7" fmla="*/ 72 h 461"/>
                  <a:gd name="T8" fmla="*/ 171 w 171"/>
                  <a:gd name="T9" fmla="*/ 18 h 461"/>
                  <a:gd name="T10" fmla="*/ 153 w 171"/>
                  <a:gd name="T11" fmla="*/ 0 h 461"/>
                  <a:gd name="T12" fmla="*/ 86 w 171"/>
                  <a:gd name="T13" fmla="*/ 60 h 461"/>
                  <a:gd name="T14" fmla="*/ 43 w 171"/>
                  <a:gd name="T15" fmla="*/ 120 h 461"/>
                  <a:gd name="T16" fmla="*/ 13 w 171"/>
                  <a:gd name="T17" fmla="*/ 191 h 461"/>
                  <a:gd name="T18" fmla="*/ 0 w 171"/>
                  <a:gd name="T19" fmla="*/ 263 h 461"/>
                  <a:gd name="T20" fmla="*/ 6 w 171"/>
                  <a:gd name="T21" fmla="*/ 317 h 461"/>
                  <a:gd name="T22" fmla="*/ 25 w 171"/>
                  <a:gd name="T23" fmla="*/ 365 h 461"/>
                  <a:gd name="T24" fmla="*/ 49 w 171"/>
                  <a:gd name="T25" fmla="*/ 413 h 461"/>
                  <a:gd name="T26" fmla="*/ 86 w 171"/>
                  <a:gd name="T27" fmla="*/ 461 h 461"/>
                  <a:gd name="T28" fmla="*/ 122 w 171"/>
                  <a:gd name="T29" fmla="*/ 461 h 461"/>
                  <a:gd name="T30" fmla="*/ 86 w 171"/>
                  <a:gd name="T31" fmla="*/ 413 h 461"/>
                  <a:gd name="T32" fmla="*/ 55 w 171"/>
                  <a:gd name="T33" fmla="*/ 365 h 461"/>
                  <a:gd name="T34" fmla="*/ 37 w 171"/>
                  <a:gd name="T35" fmla="*/ 317 h 461"/>
                  <a:gd name="T36" fmla="*/ 31 w 171"/>
                  <a:gd name="T37" fmla="*/ 263 h 461"/>
                  <a:gd name="T38" fmla="*/ 31 w 171"/>
                  <a:gd name="T39" fmla="*/ 263 h 46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5392" name="Freeform 32"/>
              <p:cNvSpPr>
                <a:spLocks/>
              </p:cNvSpPr>
              <p:nvPr/>
            </p:nvSpPr>
            <p:spPr bwMode="hidden">
              <a:xfrm>
                <a:off x="2951" y="3751"/>
                <a:ext cx="360" cy="563"/>
              </a:xfrm>
              <a:custGeom>
                <a:avLst/>
                <a:gdLst>
                  <a:gd name="T0" fmla="*/ 360 w 360"/>
                  <a:gd name="T1" fmla="*/ 365 h 563"/>
                  <a:gd name="T2" fmla="*/ 353 w 360"/>
                  <a:gd name="T3" fmla="*/ 305 h 563"/>
                  <a:gd name="T4" fmla="*/ 335 w 360"/>
                  <a:gd name="T5" fmla="*/ 251 h 563"/>
                  <a:gd name="T6" fmla="*/ 305 w 360"/>
                  <a:gd name="T7" fmla="*/ 204 h 563"/>
                  <a:gd name="T8" fmla="*/ 262 w 360"/>
                  <a:gd name="T9" fmla="*/ 156 h 563"/>
                  <a:gd name="T10" fmla="*/ 213 w 360"/>
                  <a:gd name="T11" fmla="*/ 108 h 563"/>
                  <a:gd name="T12" fmla="*/ 159 w 360"/>
                  <a:gd name="T13" fmla="*/ 66 h 563"/>
                  <a:gd name="T14" fmla="*/ 92 w 360"/>
                  <a:gd name="T15" fmla="*/ 30 h 563"/>
                  <a:gd name="T16" fmla="*/ 19 w 360"/>
                  <a:gd name="T17" fmla="*/ 0 h 563"/>
                  <a:gd name="T18" fmla="*/ 0 w 360"/>
                  <a:gd name="T19" fmla="*/ 12 h 563"/>
                  <a:gd name="T20" fmla="*/ 67 w 360"/>
                  <a:gd name="T21" fmla="*/ 42 h 563"/>
                  <a:gd name="T22" fmla="*/ 134 w 360"/>
                  <a:gd name="T23" fmla="*/ 78 h 563"/>
                  <a:gd name="T24" fmla="*/ 189 w 360"/>
                  <a:gd name="T25" fmla="*/ 114 h 563"/>
                  <a:gd name="T26" fmla="*/ 238 w 360"/>
                  <a:gd name="T27" fmla="*/ 162 h 563"/>
                  <a:gd name="T28" fmla="*/ 274 w 360"/>
                  <a:gd name="T29" fmla="*/ 210 h 563"/>
                  <a:gd name="T30" fmla="*/ 299 w 360"/>
                  <a:gd name="T31" fmla="*/ 257 h 563"/>
                  <a:gd name="T32" fmla="*/ 317 w 360"/>
                  <a:gd name="T33" fmla="*/ 311 h 563"/>
                  <a:gd name="T34" fmla="*/ 323 w 360"/>
                  <a:gd name="T35" fmla="*/ 365 h 563"/>
                  <a:gd name="T36" fmla="*/ 317 w 360"/>
                  <a:gd name="T37" fmla="*/ 419 h 563"/>
                  <a:gd name="T38" fmla="*/ 299 w 360"/>
                  <a:gd name="T39" fmla="*/ 467 h 563"/>
                  <a:gd name="T40" fmla="*/ 274 w 360"/>
                  <a:gd name="T41" fmla="*/ 515 h 563"/>
                  <a:gd name="T42" fmla="*/ 238 w 360"/>
                  <a:gd name="T43" fmla="*/ 563 h 563"/>
                  <a:gd name="T44" fmla="*/ 268 w 360"/>
                  <a:gd name="T45" fmla="*/ 563 h 563"/>
                  <a:gd name="T46" fmla="*/ 311 w 360"/>
                  <a:gd name="T47" fmla="*/ 515 h 563"/>
                  <a:gd name="T48" fmla="*/ 335 w 360"/>
                  <a:gd name="T49" fmla="*/ 467 h 563"/>
                  <a:gd name="T50" fmla="*/ 353 w 360"/>
                  <a:gd name="T51" fmla="*/ 419 h 563"/>
                  <a:gd name="T52" fmla="*/ 360 w 360"/>
                  <a:gd name="T53" fmla="*/ 365 h 563"/>
                  <a:gd name="T54" fmla="*/ 360 w 360"/>
                  <a:gd name="T55" fmla="*/ 365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93" name="Freeform 33"/>
              <p:cNvSpPr>
                <a:spLocks/>
              </p:cNvSpPr>
              <p:nvPr/>
            </p:nvSpPr>
            <p:spPr bwMode="hidden">
              <a:xfrm>
                <a:off x="2318" y="3631"/>
                <a:ext cx="1078" cy="425"/>
              </a:xfrm>
              <a:custGeom>
                <a:avLst/>
                <a:gdLst>
                  <a:gd name="T0" fmla="*/ 1053 w 1078"/>
                  <a:gd name="T1" fmla="*/ 425 h 425"/>
                  <a:gd name="T2" fmla="*/ 1078 w 1078"/>
                  <a:gd name="T3" fmla="*/ 419 h 425"/>
                  <a:gd name="T4" fmla="*/ 1066 w 1078"/>
                  <a:gd name="T5" fmla="*/ 377 h 425"/>
                  <a:gd name="T6" fmla="*/ 1047 w 1078"/>
                  <a:gd name="T7" fmla="*/ 336 h 425"/>
                  <a:gd name="T8" fmla="*/ 986 w 1078"/>
                  <a:gd name="T9" fmla="*/ 252 h 425"/>
                  <a:gd name="T10" fmla="*/ 907 w 1078"/>
                  <a:gd name="T11" fmla="*/ 180 h 425"/>
                  <a:gd name="T12" fmla="*/ 810 w 1078"/>
                  <a:gd name="T13" fmla="*/ 120 h 425"/>
                  <a:gd name="T14" fmla="*/ 694 w 1078"/>
                  <a:gd name="T15" fmla="*/ 72 h 425"/>
                  <a:gd name="T16" fmla="*/ 560 w 1078"/>
                  <a:gd name="T17" fmla="*/ 30 h 425"/>
                  <a:gd name="T18" fmla="*/ 420 w 1078"/>
                  <a:gd name="T19" fmla="*/ 6 h 425"/>
                  <a:gd name="T20" fmla="*/ 268 w 1078"/>
                  <a:gd name="T21" fmla="*/ 0 h 425"/>
                  <a:gd name="T22" fmla="*/ 134 w 1078"/>
                  <a:gd name="T23" fmla="*/ 6 h 425"/>
                  <a:gd name="T24" fmla="*/ 0 w 1078"/>
                  <a:gd name="T25" fmla="*/ 24 h 425"/>
                  <a:gd name="T26" fmla="*/ 12 w 1078"/>
                  <a:gd name="T27" fmla="*/ 36 h 425"/>
                  <a:gd name="T28" fmla="*/ 134 w 1078"/>
                  <a:gd name="T29" fmla="*/ 18 h 425"/>
                  <a:gd name="T30" fmla="*/ 268 w 1078"/>
                  <a:gd name="T31" fmla="*/ 12 h 425"/>
                  <a:gd name="T32" fmla="*/ 420 w 1078"/>
                  <a:gd name="T33" fmla="*/ 18 h 425"/>
                  <a:gd name="T34" fmla="*/ 554 w 1078"/>
                  <a:gd name="T35" fmla="*/ 42 h 425"/>
                  <a:gd name="T36" fmla="*/ 682 w 1078"/>
                  <a:gd name="T37" fmla="*/ 84 h 425"/>
                  <a:gd name="T38" fmla="*/ 798 w 1078"/>
                  <a:gd name="T39" fmla="*/ 132 h 425"/>
                  <a:gd name="T40" fmla="*/ 895 w 1078"/>
                  <a:gd name="T41" fmla="*/ 192 h 425"/>
                  <a:gd name="T42" fmla="*/ 968 w 1078"/>
                  <a:gd name="T43" fmla="*/ 264 h 425"/>
                  <a:gd name="T44" fmla="*/ 999 w 1078"/>
                  <a:gd name="T45" fmla="*/ 300 h 425"/>
                  <a:gd name="T46" fmla="*/ 1023 w 1078"/>
                  <a:gd name="T47" fmla="*/ 342 h 425"/>
                  <a:gd name="T48" fmla="*/ 1041 w 1078"/>
                  <a:gd name="T49" fmla="*/ 383 h 425"/>
                  <a:gd name="T50" fmla="*/ 1053 w 1078"/>
                  <a:gd name="T51" fmla="*/ 425 h 425"/>
                  <a:gd name="T52" fmla="*/ 1053 w 1078"/>
                  <a:gd name="T53" fmla="*/ 42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94" name="Freeform 34"/>
              <p:cNvSpPr>
                <a:spLocks/>
              </p:cNvSpPr>
              <p:nvPr/>
            </p:nvSpPr>
            <p:spPr bwMode="hidden">
              <a:xfrm>
                <a:off x="3304" y="4080"/>
                <a:ext cx="98" cy="234"/>
              </a:xfrm>
              <a:custGeom>
                <a:avLst/>
                <a:gdLst>
                  <a:gd name="T0" fmla="*/ 0 w 98"/>
                  <a:gd name="T1" fmla="*/ 234 h 234"/>
                  <a:gd name="T2" fmla="*/ 25 w 98"/>
                  <a:gd name="T3" fmla="*/ 234 h 234"/>
                  <a:gd name="T4" fmla="*/ 55 w 98"/>
                  <a:gd name="T5" fmla="*/ 186 h 234"/>
                  <a:gd name="T6" fmla="*/ 80 w 98"/>
                  <a:gd name="T7" fmla="*/ 138 h 234"/>
                  <a:gd name="T8" fmla="*/ 92 w 98"/>
                  <a:gd name="T9" fmla="*/ 90 h 234"/>
                  <a:gd name="T10" fmla="*/ 98 w 98"/>
                  <a:gd name="T11" fmla="*/ 36 h 234"/>
                  <a:gd name="T12" fmla="*/ 98 w 98"/>
                  <a:gd name="T13" fmla="*/ 0 h 234"/>
                  <a:gd name="T14" fmla="*/ 74 w 98"/>
                  <a:gd name="T15" fmla="*/ 0 h 234"/>
                  <a:gd name="T16" fmla="*/ 74 w 98"/>
                  <a:gd name="T17" fmla="*/ 36 h 234"/>
                  <a:gd name="T18" fmla="*/ 67 w 98"/>
                  <a:gd name="T19" fmla="*/ 90 h 234"/>
                  <a:gd name="T20" fmla="*/ 55 w 98"/>
                  <a:gd name="T21" fmla="*/ 138 h 234"/>
                  <a:gd name="T22" fmla="*/ 31 w 98"/>
                  <a:gd name="T23" fmla="*/ 186 h 234"/>
                  <a:gd name="T24" fmla="*/ 0 w 98"/>
                  <a:gd name="T25" fmla="*/ 234 h 234"/>
                  <a:gd name="T26" fmla="*/ 0 w 98"/>
                  <a:gd name="T27"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084" name="Freeform 35"/>
              <p:cNvSpPr>
                <a:spLocks/>
              </p:cNvSpPr>
              <p:nvPr/>
            </p:nvSpPr>
            <p:spPr bwMode="hidden">
              <a:xfrm>
                <a:off x="1776" y="3673"/>
                <a:ext cx="481" cy="641"/>
              </a:xfrm>
              <a:custGeom>
                <a:avLst/>
                <a:gdLst>
                  <a:gd name="T0" fmla="*/ 18 w 481"/>
                  <a:gd name="T1" fmla="*/ 443 h 641"/>
                  <a:gd name="T2" fmla="*/ 24 w 481"/>
                  <a:gd name="T3" fmla="*/ 371 h 641"/>
                  <a:gd name="T4" fmla="*/ 55 w 481"/>
                  <a:gd name="T5" fmla="*/ 305 h 641"/>
                  <a:gd name="T6" fmla="*/ 91 w 481"/>
                  <a:gd name="T7" fmla="*/ 246 h 641"/>
                  <a:gd name="T8" fmla="*/ 146 w 481"/>
                  <a:gd name="T9" fmla="*/ 186 h 641"/>
                  <a:gd name="T10" fmla="*/ 213 w 481"/>
                  <a:gd name="T11" fmla="*/ 132 h 641"/>
                  <a:gd name="T12" fmla="*/ 292 w 481"/>
                  <a:gd name="T13" fmla="*/ 84 h 641"/>
                  <a:gd name="T14" fmla="*/ 384 w 481"/>
                  <a:gd name="T15" fmla="*/ 48 h 641"/>
                  <a:gd name="T16" fmla="*/ 481 w 481"/>
                  <a:gd name="T17" fmla="*/ 12 h 641"/>
                  <a:gd name="T18" fmla="*/ 457 w 481"/>
                  <a:gd name="T19" fmla="*/ 0 h 641"/>
                  <a:gd name="T20" fmla="*/ 359 w 481"/>
                  <a:gd name="T21" fmla="*/ 36 h 641"/>
                  <a:gd name="T22" fmla="*/ 274 w 481"/>
                  <a:gd name="T23" fmla="*/ 78 h 641"/>
                  <a:gd name="T24" fmla="*/ 195 w 481"/>
                  <a:gd name="T25" fmla="*/ 126 h 641"/>
                  <a:gd name="T26" fmla="*/ 128 w 481"/>
                  <a:gd name="T27" fmla="*/ 180 h 641"/>
                  <a:gd name="T28" fmla="*/ 73 w 481"/>
                  <a:gd name="T29" fmla="*/ 240 h 641"/>
                  <a:gd name="T30" fmla="*/ 37 w 481"/>
                  <a:gd name="T31" fmla="*/ 305 h 641"/>
                  <a:gd name="T32" fmla="*/ 6 w 481"/>
                  <a:gd name="T33" fmla="*/ 371 h 641"/>
                  <a:gd name="T34" fmla="*/ 0 w 481"/>
                  <a:gd name="T35" fmla="*/ 443 h 641"/>
                  <a:gd name="T36" fmla="*/ 6 w 481"/>
                  <a:gd name="T37" fmla="*/ 497 h 641"/>
                  <a:gd name="T38" fmla="*/ 18 w 481"/>
                  <a:gd name="T39" fmla="*/ 545 h 641"/>
                  <a:gd name="T40" fmla="*/ 43 w 481"/>
                  <a:gd name="T41" fmla="*/ 593 h 641"/>
                  <a:gd name="T42" fmla="*/ 73 w 481"/>
                  <a:gd name="T43" fmla="*/ 641 h 641"/>
                  <a:gd name="T44" fmla="*/ 97 w 481"/>
                  <a:gd name="T45" fmla="*/ 641 h 641"/>
                  <a:gd name="T46" fmla="*/ 67 w 481"/>
                  <a:gd name="T47" fmla="*/ 593 h 641"/>
                  <a:gd name="T48" fmla="*/ 43 w 481"/>
                  <a:gd name="T49" fmla="*/ 545 h 641"/>
                  <a:gd name="T50" fmla="*/ 24 w 481"/>
                  <a:gd name="T51" fmla="*/ 497 h 641"/>
                  <a:gd name="T52" fmla="*/ 18 w 481"/>
                  <a:gd name="T53" fmla="*/ 443 h 641"/>
                  <a:gd name="T54" fmla="*/ 18 w 481"/>
                  <a:gd name="T55" fmla="*/ 443 h 64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grpSp>
        <p:grpSp>
          <p:nvGrpSpPr>
            <p:cNvPr id="1036" name="Group 36"/>
            <p:cNvGrpSpPr>
              <a:grpSpLocks/>
            </p:cNvGrpSpPr>
            <p:nvPr userDrawn="1"/>
          </p:nvGrpSpPr>
          <p:grpSpPr bwMode="auto">
            <a:xfrm>
              <a:off x="4128" y="3360"/>
              <a:ext cx="1351" cy="821"/>
              <a:chOff x="4128" y="3360"/>
              <a:chExt cx="1351" cy="821"/>
            </a:xfrm>
          </p:grpSpPr>
          <p:sp>
            <p:nvSpPr>
              <p:cNvPr id="15397" name="Freeform 37"/>
              <p:cNvSpPr>
                <a:spLocks noEditPoints="1"/>
              </p:cNvSpPr>
              <p:nvPr/>
            </p:nvSpPr>
            <p:spPr bwMode="hidden">
              <a:xfrm>
                <a:off x="4200" y="3402"/>
                <a:ext cx="1201" cy="731"/>
              </a:xfrm>
              <a:custGeom>
                <a:avLst/>
                <a:gdLst>
                  <a:gd name="T0" fmla="*/ 484 w 1201"/>
                  <a:gd name="T1" fmla="*/ 6 h 731"/>
                  <a:gd name="T2" fmla="*/ 263 w 1201"/>
                  <a:gd name="T3" fmla="*/ 60 h 731"/>
                  <a:gd name="T4" fmla="*/ 101 w 1201"/>
                  <a:gd name="T5" fmla="*/ 162 h 731"/>
                  <a:gd name="T6" fmla="*/ 12 w 1201"/>
                  <a:gd name="T7" fmla="*/ 294 h 731"/>
                  <a:gd name="T8" fmla="*/ 0 w 1201"/>
                  <a:gd name="T9" fmla="*/ 366 h 731"/>
                  <a:gd name="T10" fmla="*/ 12 w 1201"/>
                  <a:gd name="T11" fmla="*/ 437 h 731"/>
                  <a:gd name="T12" fmla="*/ 101 w 1201"/>
                  <a:gd name="T13" fmla="*/ 569 h 731"/>
                  <a:gd name="T14" fmla="*/ 263 w 1201"/>
                  <a:gd name="T15" fmla="*/ 671 h 731"/>
                  <a:gd name="T16" fmla="*/ 484 w 1201"/>
                  <a:gd name="T17" fmla="*/ 725 h 731"/>
                  <a:gd name="T18" fmla="*/ 723 w 1201"/>
                  <a:gd name="T19" fmla="*/ 725 h 731"/>
                  <a:gd name="T20" fmla="*/ 938 w 1201"/>
                  <a:gd name="T21" fmla="*/ 671 h 731"/>
                  <a:gd name="T22" fmla="*/ 1100 w 1201"/>
                  <a:gd name="T23" fmla="*/ 569 h 731"/>
                  <a:gd name="T24" fmla="*/ 1189 w 1201"/>
                  <a:gd name="T25" fmla="*/ 437 h 731"/>
                  <a:gd name="T26" fmla="*/ 1201 w 1201"/>
                  <a:gd name="T27" fmla="*/ 366 h 731"/>
                  <a:gd name="T28" fmla="*/ 1189 w 1201"/>
                  <a:gd name="T29" fmla="*/ 294 h 731"/>
                  <a:gd name="T30" fmla="*/ 1100 w 1201"/>
                  <a:gd name="T31" fmla="*/ 162 h 731"/>
                  <a:gd name="T32" fmla="*/ 938 w 1201"/>
                  <a:gd name="T33" fmla="*/ 60 h 731"/>
                  <a:gd name="T34" fmla="*/ 723 w 1201"/>
                  <a:gd name="T35" fmla="*/ 6 h 731"/>
                  <a:gd name="T36" fmla="*/ 604 w 1201"/>
                  <a:gd name="T37" fmla="*/ 0 h 731"/>
                  <a:gd name="T38" fmla="*/ 490 w 1201"/>
                  <a:gd name="T39" fmla="*/ 701 h 731"/>
                  <a:gd name="T40" fmla="*/ 287 w 1201"/>
                  <a:gd name="T41" fmla="*/ 647 h 731"/>
                  <a:gd name="T42" fmla="*/ 131 w 1201"/>
                  <a:gd name="T43" fmla="*/ 557 h 731"/>
                  <a:gd name="T44" fmla="*/ 48 w 1201"/>
                  <a:gd name="T45" fmla="*/ 437 h 731"/>
                  <a:gd name="T46" fmla="*/ 36 w 1201"/>
                  <a:gd name="T47" fmla="*/ 366 h 731"/>
                  <a:gd name="T48" fmla="*/ 48 w 1201"/>
                  <a:gd name="T49" fmla="*/ 300 h 731"/>
                  <a:gd name="T50" fmla="*/ 131 w 1201"/>
                  <a:gd name="T51" fmla="*/ 174 h 731"/>
                  <a:gd name="T52" fmla="*/ 287 w 1201"/>
                  <a:gd name="T53" fmla="*/ 84 h 731"/>
                  <a:gd name="T54" fmla="*/ 490 w 1201"/>
                  <a:gd name="T55" fmla="*/ 30 h 731"/>
                  <a:gd name="T56" fmla="*/ 717 w 1201"/>
                  <a:gd name="T57" fmla="*/ 30 h 731"/>
                  <a:gd name="T58" fmla="*/ 920 w 1201"/>
                  <a:gd name="T59" fmla="*/ 84 h 731"/>
                  <a:gd name="T60" fmla="*/ 1070 w 1201"/>
                  <a:gd name="T61" fmla="*/ 174 h 731"/>
                  <a:gd name="T62" fmla="*/ 1153 w 1201"/>
                  <a:gd name="T63" fmla="*/ 300 h 731"/>
                  <a:gd name="T64" fmla="*/ 1153 w 1201"/>
                  <a:gd name="T65" fmla="*/ 437 h 731"/>
                  <a:gd name="T66" fmla="*/ 1070 w 1201"/>
                  <a:gd name="T67" fmla="*/ 557 h 731"/>
                  <a:gd name="T68" fmla="*/ 920 w 1201"/>
                  <a:gd name="T69" fmla="*/ 647 h 731"/>
                  <a:gd name="T70" fmla="*/ 717 w 1201"/>
                  <a:gd name="T71" fmla="*/ 701 h 731"/>
                  <a:gd name="T72" fmla="*/ 604 w 1201"/>
                  <a:gd name="T73" fmla="*/ 707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98" name="Freeform 38"/>
              <p:cNvSpPr>
                <a:spLocks/>
              </p:cNvSpPr>
              <p:nvPr/>
            </p:nvSpPr>
            <p:spPr bwMode="hidden">
              <a:xfrm>
                <a:off x="4128" y="3366"/>
                <a:ext cx="544" cy="737"/>
              </a:xfrm>
              <a:custGeom>
                <a:avLst/>
                <a:gdLst>
                  <a:gd name="T0" fmla="*/ 24 w 544"/>
                  <a:gd name="T1" fmla="*/ 402 h 737"/>
                  <a:gd name="T2" fmla="*/ 36 w 544"/>
                  <a:gd name="T3" fmla="*/ 330 h 737"/>
                  <a:gd name="T4" fmla="*/ 66 w 544"/>
                  <a:gd name="T5" fmla="*/ 264 h 737"/>
                  <a:gd name="T6" fmla="*/ 108 w 544"/>
                  <a:gd name="T7" fmla="*/ 204 h 737"/>
                  <a:gd name="T8" fmla="*/ 173 w 544"/>
                  <a:gd name="T9" fmla="*/ 150 h 737"/>
                  <a:gd name="T10" fmla="*/ 251 w 544"/>
                  <a:gd name="T11" fmla="*/ 102 h 737"/>
                  <a:gd name="T12" fmla="*/ 335 w 544"/>
                  <a:gd name="T13" fmla="*/ 60 h 737"/>
                  <a:gd name="T14" fmla="*/ 436 w 544"/>
                  <a:gd name="T15" fmla="*/ 30 h 737"/>
                  <a:gd name="T16" fmla="*/ 544 w 544"/>
                  <a:gd name="T17" fmla="*/ 12 h 737"/>
                  <a:gd name="T18" fmla="*/ 544 w 544"/>
                  <a:gd name="T19" fmla="*/ 0 h 737"/>
                  <a:gd name="T20" fmla="*/ 430 w 544"/>
                  <a:gd name="T21" fmla="*/ 18 h 737"/>
                  <a:gd name="T22" fmla="*/ 329 w 544"/>
                  <a:gd name="T23" fmla="*/ 48 h 737"/>
                  <a:gd name="T24" fmla="*/ 233 w 544"/>
                  <a:gd name="T25" fmla="*/ 90 h 737"/>
                  <a:gd name="T26" fmla="*/ 155 w 544"/>
                  <a:gd name="T27" fmla="*/ 138 h 737"/>
                  <a:gd name="T28" fmla="*/ 90 w 544"/>
                  <a:gd name="T29" fmla="*/ 198 h 737"/>
                  <a:gd name="T30" fmla="*/ 42 w 544"/>
                  <a:gd name="T31" fmla="*/ 258 h 737"/>
                  <a:gd name="T32" fmla="*/ 12 w 544"/>
                  <a:gd name="T33" fmla="*/ 330 h 737"/>
                  <a:gd name="T34" fmla="*/ 0 w 544"/>
                  <a:gd name="T35" fmla="*/ 402 h 737"/>
                  <a:gd name="T36" fmla="*/ 6 w 544"/>
                  <a:gd name="T37" fmla="*/ 455 h 737"/>
                  <a:gd name="T38" fmla="*/ 18 w 544"/>
                  <a:gd name="T39" fmla="*/ 503 h 737"/>
                  <a:gd name="T40" fmla="*/ 42 w 544"/>
                  <a:gd name="T41" fmla="*/ 545 h 737"/>
                  <a:gd name="T42" fmla="*/ 78 w 544"/>
                  <a:gd name="T43" fmla="*/ 593 h 737"/>
                  <a:gd name="T44" fmla="*/ 114 w 544"/>
                  <a:gd name="T45" fmla="*/ 635 h 737"/>
                  <a:gd name="T46" fmla="*/ 161 w 544"/>
                  <a:gd name="T47" fmla="*/ 671 h 737"/>
                  <a:gd name="T48" fmla="*/ 221 w 544"/>
                  <a:gd name="T49" fmla="*/ 707 h 737"/>
                  <a:gd name="T50" fmla="*/ 281 w 544"/>
                  <a:gd name="T51" fmla="*/ 737 h 737"/>
                  <a:gd name="T52" fmla="*/ 323 w 544"/>
                  <a:gd name="T53" fmla="*/ 737 h 737"/>
                  <a:gd name="T54" fmla="*/ 257 w 544"/>
                  <a:gd name="T55" fmla="*/ 707 h 737"/>
                  <a:gd name="T56" fmla="*/ 203 w 544"/>
                  <a:gd name="T57" fmla="*/ 671 h 737"/>
                  <a:gd name="T58" fmla="*/ 149 w 544"/>
                  <a:gd name="T59" fmla="*/ 635 h 737"/>
                  <a:gd name="T60" fmla="*/ 108 w 544"/>
                  <a:gd name="T61" fmla="*/ 593 h 737"/>
                  <a:gd name="T62" fmla="*/ 72 w 544"/>
                  <a:gd name="T63" fmla="*/ 551 h 737"/>
                  <a:gd name="T64" fmla="*/ 48 w 544"/>
                  <a:gd name="T65" fmla="*/ 503 h 737"/>
                  <a:gd name="T66" fmla="*/ 30 w 544"/>
                  <a:gd name="T67" fmla="*/ 455 h 737"/>
                  <a:gd name="T68" fmla="*/ 24 w 544"/>
                  <a:gd name="T69" fmla="*/ 402 h 737"/>
                  <a:gd name="T70" fmla="*/ 24 w 544"/>
                  <a:gd name="T71" fmla="*/ 40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399" name="Freeform 39"/>
              <p:cNvSpPr>
                <a:spLocks/>
              </p:cNvSpPr>
              <p:nvPr/>
            </p:nvSpPr>
            <p:spPr bwMode="hidden">
              <a:xfrm>
                <a:off x="4792" y="3360"/>
                <a:ext cx="609" cy="252"/>
              </a:xfrm>
              <a:custGeom>
                <a:avLst/>
                <a:gdLst>
                  <a:gd name="T0" fmla="*/ 12 w 609"/>
                  <a:gd name="T1" fmla="*/ 12 h 252"/>
                  <a:gd name="T2" fmla="*/ 113 w 609"/>
                  <a:gd name="T3" fmla="*/ 18 h 252"/>
                  <a:gd name="T4" fmla="*/ 203 w 609"/>
                  <a:gd name="T5" fmla="*/ 30 h 252"/>
                  <a:gd name="T6" fmla="*/ 292 w 609"/>
                  <a:gd name="T7" fmla="*/ 48 h 252"/>
                  <a:gd name="T8" fmla="*/ 376 w 609"/>
                  <a:gd name="T9" fmla="*/ 78 h 252"/>
                  <a:gd name="T10" fmla="*/ 448 w 609"/>
                  <a:gd name="T11" fmla="*/ 114 h 252"/>
                  <a:gd name="T12" fmla="*/ 514 w 609"/>
                  <a:gd name="T13" fmla="*/ 156 h 252"/>
                  <a:gd name="T14" fmla="*/ 567 w 609"/>
                  <a:gd name="T15" fmla="*/ 198 h 252"/>
                  <a:gd name="T16" fmla="*/ 609 w 609"/>
                  <a:gd name="T17" fmla="*/ 252 h 252"/>
                  <a:gd name="T18" fmla="*/ 609 w 609"/>
                  <a:gd name="T19" fmla="*/ 216 h 252"/>
                  <a:gd name="T20" fmla="*/ 561 w 609"/>
                  <a:gd name="T21" fmla="*/ 168 h 252"/>
                  <a:gd name="T22" fmla="*/ 502 w 609"/>
                  <a:gd name="T23" fmla="*/ 126 h 252"/>
                  <a:gd name="T24" fmla="*/ 436 w 609"/>
                  <a:gd name="T25" fmla="*/ 90 h 252"/>
                  <a:gd name="T26" fmla="*/ 364 w 609"/>
                  <a:gd name="T27" fmla="*/ 60 h 252"/>
                  <a:gd name="T28" fmla="*/ 286 w 609"/>
                  <a:gd name="T29" fmla="*/ 36 h 252"/>
                  <a:gd name="T30" fmla="*/ 197 w 609"/>
                  <a:gd name="T31" fmla="*/ 18 h 252"/>
                  <a:gd name="T32" fmla="*/ 107 w 609"/>
                  <a:gd name="T33" fmla="*/ 6 h 252"/>
                  <a:gd name="T34" fmla="*/ 12 w 609"/>
                  <a:gd name="T35" fmla="*/ 0 h 252"/>
                  <a:gd name="T36" fmla="*/ 6 w 609"/>
                  <a:gd name="T37" fmla="*/ 0 h 252"/>
                  <a:gd name="T38" fmla="*/ 0 w 609"/>
                  <a:gd name="T39" fmla="*/ 0 h 252"/>
                  <a:gd name="T40" fmla="*/ 0 w 609"/>
                  <a:gd name="T41" fmla="*/ 12 h 252"/>
                  <a:gd name="T42" fmla="*/ 6 w 609"/>
                  <a:gd name="T43" fmla="*/ 12 h 252"/>
                  <a:gd name="T44" fmla="*/ 12 w 609"/>
                  <a:gd name="T45" fmla="*/ 12 h 252"/>
                  <a:gd name="T46" fmla="*/ 12 w 609"/>
                  <a:gd name="T47" fmla="*/ 1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400" name="Freeform 40"/>
              <p:cNvSpPr>
                <a:spLocks/>
              </p:cNvSpPr>
              <p:nvPr/>
            </p:nvSpPr>
            <p:spPr bwMode="hidden">
              <a:xfrm>
                <a:off x="5246" y="4007"/>
                <a:ext cx="72" cy="54"/>
              </a:xfrm>
              <a:custGeom>
                <a:avLst/>
                <a:gdLst>
                  <a:gd name="T0" fmla="*/ 72 w 72"/>
                  <a:gd name="T1" fmla="*/ 0 h 54"/>
                  <a:gd name="T2" fmla="*/ 36 w 72"/>
                  <a:gd name="T3" fmla="*/ 30 h 54"/>
                  <a:gd name="T4" fmla="*/ 0 w 72"/>
                  <a:gd name="T5" fmla="*/ 54 h 54"/>
                  <a:gd name="T6" fmla="*/ 36 w 72"/>
                  <a:gd name="T7" fmla="*/ 54 h 54"/>
                  <a:gd name="T8" fmla="*/ 54 w 72"/>
                  <a:gd name="T9" fmla="*/ 42 h 54"/>
                  <a:gd name="T10" fmla="*/ 72 w 72"/>
                  <a:gd name="T11" fmla="*/ 24 h 54"/>
                  <a:gd name="T12" fmla="*/ 72 w 72"/>
                  <a:gd name="T13" fmla="*/ 24 h 54"/>
                  <a:gd name="T14" fmla="*/ 72 w 72"/>
                  <a:gd name="T15" fmla="*/ 0 h 54"/>
                  <a:gd name="T16" fmla="*/ 72 w 72"/>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401" name="Freeform 41"/>
              <p:cNvSpPr>
                <a:spLocks/>
              </p:cNvSpPr>
              <p:nvPr/>
            </p:nvSpPr>
            <p:spPr bwMode="hidden">
              <a:xfrm>
                <a:off x="4505" y="4073"/>
                <a:ext cx="705" cy="108"/>
              </a:xfrm>
              <a:custGeom>
                <a:avLst/>
                <a:gdLst>
                  <a:gd name="T0" fmla="*/ 299 w 705"/>
                  <a:gd name="T1" fmla="*/ 90 h 108"/>
                  <a:gd name="T2" fmla="*/ 221 w 705"/>
                  <a:gd name="T3" fmla="*/ 90 h 108"/>
                  <a:gd name="T4" fmla="*/ 143 w 705"/>
                  <a:gd name="T5" fmla="*/ 78 h 108"/>
                  <a:gd name="T6" fmla="*/ 0 w 705"/>
                  <a:gd name="T7" fmla="*/ 48 h 108"/>
                  <a:gd name="T8" fmla="*/ 0 w 705"/>
                  <a:gd name="T9" fmla="*/ 66 h 108"/>
                  <a:gd name="T10" fmla="*/ 143 w 705"/>
                  <a:gd name="T11" fmla="*/ 96 h 108"/>
                  <a:gd name="T12" fmla="*/ 221 w 705"/>
                  <a:gd name="T13" fmla="*/ 108 h 108"/>
                  <a:gd name="T14" fmla="*/ 299 w 705"/>
                  <a:gd name="T15" fmla="*/ 108 h 108"/>
                  <a:gd name="T16" fmla="*/ 412 w 705"/>
                  <a:gd name="T17" fmla="*/ 102 h 108"/>
                  <a:gd name="T18" fmla="*/ 520 w 705"/>
                  <a:gd name="T19" fmla="*/ 84 h 108"/>
                  <a:gd name="T20" fmla="*/ 615 w 705"/>
                  <a:gd name="T21" fmla="*/ 60 h 108"/>
                  <a:gd name="T22" fmla="*/ 705 w 705"/>
                  <a:gd name="T23" fmla="*/ 24 h 108"/>
                  <a:gd name="T24" fmla="*/ 705 w 705"/>
                  <a:gd name="T25" fmla="*/ 0 h 108"/>
                  <a:gd name="T26" fmla="*/ 615 w 705"/>
                  <a:gd name="T27" fmla="*/ 42 h 108"/>
                  <a:gd name="T28" fmla="*/ 520 w 705"/>
                  <a:gd name="T29" fmla="*/ 66 h 108"/>
                  <a:gd name="T30" fmla="*/ 412 w 705"/>
                  <a:gd name="T31" fmla="*/ 84 h 108"/>
                  <a:gd name="T32" fmla="*/ 299 w 705"/>
                  <a:gd name="T33" fmla="*/ 90 h 108"/>
                  <a:gd name="T34" fmla="*/ 299 w 705"/>
                  <a:gd name="T35" fmla="*/ 9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402" name="Freeform 42"/>
              <p:cNvSpPr>
                <a:spLocks/>
              </p:cNvSpPr>
              <p:nvPr/>
            </p:nvSpPr>
            <p:spPr bwMode="hidden">
              <a:xfrm>
                <a:off x="5336" y="3654"/>
                <a:ext cx="143" cy="341"/>
              </a:xfrm>
              <a:custGeom>
                <a:avLst/>
                <a:gdLst>
                  <a:gd name="T0" fmla="*/ 119 w 143"/>
                  <a:gd name="T1" fmla="*/ 114 h 341"/>
                  <a:gd name="T2" fmla="*/ 113 w 143"/>
                  <a:gd name="T3" fmla="*/ 173 h 341"/>
                  <a:gd name="T4" fmla="*/ 89 w 143"/>
                  <a:gd name="T5" fmla="*/ 239 h 341"/>
                  <a:gd name="T6" fmla="*/ 47 w 143"/>
                  <a:gd name="T7" fmla="*/ 293 h 341"/>
                  <a:gd name="T8" fmla="*/ 0 w 143"/>
                  <a:gd name="T9" fmla="*/ 341 h 341"/>
                  <a:gd name="T10" fmla="*/ 29 w 143"/>
                  <a:gd name="T11" fmla="*/ 341 h 341"/>
                  <a:gd name="T12" fmla="*/ 77 w 143"/>
                  <a:gd name="T13" fmla="*/ 287 h 341"/>
                  <a:gd name="T14" fmla="*/ 113 w 143"/>
                  <a:gd name="T15" fmla="*/ 233 h 341"/>
                  <a:gd name="T16" fmla="*/ 137 w 143"/>
                  <a:gd name="T17" fmla="*/ 173 h 341"/>
                  <a:gd name="T18" fmla="*/ 143 w 143"/>
                  <a:gd name="T19" fmla="*/ 114 h 341"/>
                  <a:gd name="T20" fmla="*/ 137 w 143"/>
                  <a:gd name="T21" fmla="*/ 60 h 341"/>
                  <a:gd name="T22" fmla="*/ 119 w 143"/>
                  <a:gd name="T23" fmla="*/ 0 h 341"/>
                  <a:gd name="T24" fmla="*/ 89 w 143"/>
                  <a:gd name="T25" fmla="*/ 0 h 341"/>
                  <a:gd name="T26" fmla="*/ 113 w 143"/>
                  <a:gd name="T27" fmla="*/ 60 h 341"/>
                  <a:gd name="T28" fmla="*/ 119 w 143"/>
                  <a:gd name="T29" fmla="*/ 114 h 341"/>
                  <a:gd name="T30" fmla="*/ 119 w 143"/>
                  <a:gd name="T31" fmla="*/ 114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403" name="Freeform 43"/>
              <p:cNvSpPr>
                <a:spLocks/>
              </p:cNvSpPr>
              <p:nvPr/>
            </p:nvSpPr>
            <p:spPr bwMode="hidden">
              <a:xfrm>
                <a:off x="5061" y="3624"/>
                <a:ext cx="83" cy="90"/>
              </a:xfrm>
              <a:custGeom>
                <a:avLst/>
                <a:gdLst>
                  <a:gd name="T0" fmla="*/ 59 w 83"/>
                  <a:gd name="T1" fmla="*/ 90 h 90"/>
                  <a:gd name="T2" fmla="*/ 83 w 83"/>
                  <a:gd name="T3" fmla="*/ 84 h 90"/>
                  <a:gd name="T4" fmla="*/ 71 w 83"/>
                  <a:gd name="T5" fmla="*/ 60 h 90"/>
                  <a:gd name="T6" fmla="*/ 53 w 83"/>
                  <a:gd name="T7" fmla="*/ 42 h 90"/>
                  <a:gd name="T8" fmla="*/ 6 w 83"/>
                  <a:gd name="T9" fmla="*/ 0 h 90"/>
                  <a:gd name="T10" fmla="*/ 0 w 83"/>
                  <a:gd name="T11" fmla="*/ 18 h 90"/>
                  <a:gd name="T12" fmla="*/ 35 w 83"/>
                  <a:gd name="T13" fmla="*/ 48 h 90"/>
                  <a:gd name="T14" fmla="*/ 59 w 83"/>
                  <a:gd name="T15" fmla="*/ 90 h 90"/>
                  <a:gd name="T16" fmla="*/ 59 w 83"/>
                  <a:gd name="T1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057" name="Freeform 44"/>
              <p:cNvSpPr>
                <a:spLocks/>
              </p:cNvSpPr>
              <p:nvPr/>
            </p:nvSpPr>
            <p:spPr bwMode="hidden">
              <a:xfrm>
                <a:off x="4445" y="3552"/>
                <a:ext cx="717" cy="431"/>
              </a:xfrm>
              <a:custGeom>
                <a:avLst/>
                <a:gdLst>
                  <a:gd name="T0" fmla="*/ 693 w 717"/>
                  <a:gd name="T1" fmla="*/ 216 h 431"/>
                  <a:gd name="T2" fmla="*/ 687 w 717"/>
                  <a:gd name="T3" fmla="*/ 257 h 431"/>
                  <a:gd name="T4" fmla="*/ 669 w 717"/>
                  <a:gd name="T5" fmla="*/ 293 h 431"/>
                  <a:gd name="T6" fmla="*/ 633 w 717"/>
                  <a:gd name="T7" fmla="*/ 329 h 431"/>
                  <a:gd name="T8" fmla="*/ 598 w 717"/>
                  <a:gd name="T9" fmla="*/ 359 h 431"/>
                  <a:gd name="T10" fmla="*/ 544 w 717"/>
                  <a:gd name="T11" fmla="*/ 383 h 431"/>
                  <a:gd name="T12" fmla="*/ 490 w 717"/>
                  <a:gd name="T13" fmla="*/ 401 h 431"/>
                  <a:gd name="T14" fmla="*/ 424 w 717"/>
                  <a:gd name="T15" fmla="*/ 413 h 431"/>
                  <a:gd name="T16" fmla="*/ 359 w 717"/>
                  <a:gd name="T17" fmla="*/ 419 h 431"/>
                  <a:gd name="T18" fmla="*/ 293 w 717"/>
                  <a:gd name="T19" fmla="*/ 413 h 431"/>
                  <a:gd name="T20" fmla="*/ 227 w 717"/>
                  <a:gd name="T21" fmla="*/ 401 h 431"/>
                  <a:gd name="T22" fmla="*/ 173 w 717"/>
                  <a:gd name="T23" fmla="*/ 383 h 431"/>
                  <a:gd name="T24" fmla="*/ 119 w 717"/>
                  <a:gd name="T25" fmla="*/ 359 h 431"/>
                  <a:gd name="T26" fmla="*/ 84 w 717"/>
                  <a:gd name="T27" fmla="*/ 329 h 431"/>
                  <a:gd name="T28" fmla="*/ 48 w 717"/>
                  <a:gd name="T29" fmla="*/ 293 h 431"/>
                  <a:gd name="T30" fmla="*/ 30 w 717"/>
                  <a:gd name="T31" fmla="*/ 257 h 431"/>
                  <a:gd name="T32" fmla="*/ 24 w 717"/>
                  <a:gd name="T33" fmla="*/ 216 h 431"/>
                  <a:gd name="T34" fmla="*/ 30 w 717"/>
                  <a:gd name="T35" fmla="*/ 174 h 431"/>
                  <a:gd name="T36" fmla="*/ 48 w 717"/>
                  <a:gd name="T37" fmla="*/ 138 h 431"/>
                  <a:gd name="T38" fmla="*/ 84 w 717"/>
                  <a:gd name="T39" fmla="*/ 102 h 431"/>
                  <a:gd name="T40" fmla="*/ 119 w 717"/>
                  <a:gd name="T41" fmla="*/ 72 h 431"/>
                  <a:gd name="T42" fmla="*/ 173 w 717"/>
                  <a:gd name="T43" fmla="*/ 48 h 431"/>
                  <a:gd name="T44" fmla="*/ 227 w 717"/>
                  <a:gd name="T45" fmla="*/ 30 h 431"/>
                  <a:gd name="T46" fmla="*/ 293 w 717"/>
                  <a:gd name="T47" fmla="*/ 18 h 431"/>
                  <a:gd name="T48" fmla="*/ 359 w 717"/>
                  <a:gd name="T49" fmla="*/ 12 h 431"/>
                  <a:gd name="T50" fmla="*/ 418 w 717"/>
                  <a:gd name="T51" fmla="*/ 18 h 431"/>
                  <a:gd name="T52" fmla="*/ 478 w 717"/>
                  <a:gd name="T53" fmla="*/ 30 h 431"/>
                  <a:gd name="T54" fmla="*/ 532 w 717"/>
                  <a:gd name="T55" fmla="*/ 48 h 431"/>
                  <a:gd name="T56" fmla="*/ 580 w 717"/>
                  <a:gd name="T57" fmla="*/ 66 h 431"/>
                  <a:gd name="T58" fmla="*/ 586 w 717"/>
                  <a:gd name="T59" fmla="*/ 48 h 431"/>
                  <a:gd name="T60" fmla="*/ 478 w 717"/>
                  <a:gd name="T61" fmla="*/ 12 h 431"/>
                  <a:gd name="T62" fmla="*/ 418 w 717"/>
                  <a:gd name="T63" fmla="*/ 6 h 431"/>
                  <a:gd name="T64" fmla="*/ 359 w 717"/>
                  <a:gd name="T65" fmla="*/ 0 h 431"/>
                  <a:gd name="T66" fmla="*/ 287 w 717"/>
                  <a:gd name="T67" fmla="*/ 6 h 431"/>
                  <a:gd name="T68" fmla="*/ 221 w 717"/>
                  <a:gd name="T69" fmla="*/ 18 h 431"/>
                  <a:gd name="T70" fmla="*/ 161 w 717"/>
                  <a:gd name="T71" fmla="*/ 36 h 431"/>
                  <a:gd name="T72" fmla="*/ 107 w 717"/>
                  <a:gd name="T73" fmla="*/ 66 h 431"/>
                  <a:gd name="T74" fmla="*/ 60 w 717"/>
                  <a:gd name="T75" fmla="*/ 96 h 431"/>
                  <a:gd name="T76" fmla="*/ 30 w 717"/>
                  <a:gd name="T77" fmla="*/ 132 h 431"/>
                  <a:gd name="T78" fmla="*/ 6 w 717"/>
                  <a:gd name="T79" fmla="*/ 174 h 431"/>
                  <a:gd name="T80" fmla="*/ 0 w 717"/>
                  <a:gd name="T81" fmla="*/ 216 h 431"/>
                  <a:gd name="T82" fmla="*/ 6 w 717"/>
                  <a:gd name="T83" fmla="*/ 257 h 431"/>
                  <a:gd name="T84" fmla="*/ 30 w 717"/>
                  <a:gd name="T85" fmla="*/ 299 h 431"/>
                  <a:gd name="T86" fmla="*/ 60 w 717"/>
                  <a:gd name="T87" fmla="*/ 335 h 431"/>
                  <a:gd name="T88" fmla="*/ 107 w 717"/>
                  <a:gd name="T89" fmla="*/ 371 h 431"/>
                  <a:gd name="T90" fmla="*/ 161 w 717"/>
                  <a:gd name="T91" fmla="*/ 395 h 431"/>
                  <a:gd name="T92" fmla="*/ 221 w 717"/>
                  <a:gd name="T93" fmla="*/ 413 h 431"/>
                  <a:gd name="T94" fmla="*/ 287 w 717"/>
                  <a:gd name="T95" fmla="*/ 425 h 431"/>
                  <a:gd name="T96" fmla="*/ 359 w 717"/>
                  <a:gd name="T97" fmla="*/ 431 h 431"/>
                  <a:gd name="T98" fmla="*/ 430 w 717"/>
                  <a:gd name="T99" fmla="*/ 425 h 431"/>
                  <a:gd name="T100" fmla="*/ 496 w 717"/>
                  <a:gd name="T101" fmla="*/ 413 h 431"/>
                  <a:gd name="T102" fmla="*/ 562 w 717"/>
                  <a:gd name="T103" fmla="*/ 395 h 431"/>
                  <a:gd name="T104" fmla="*/ 610 w 717"/>
                  <a:gd name="T105" fmla="*/ 371 h 431"/>
                  <a:gd name="T106" fmla="*/ 657 w 717"/>
                  <a:gd name="T107" fmla="*/ 335 h 431"/>
                  <a:gd name="T108" fmla="*/ 687 w 717"/>
                  <a:gd name="T109" fmla="*/ 299 h 431"/>
                  <a:gd name="T110" fmla="*/ 711 w 717"/>
                  <a:gd name="T111" fmla="*/ 257 h 431"/>
                  <a:gd name="T112" fmla="*/ 717 w 717"/>
                  <a:gd name="T113" fmla="*/ 216 h 431"/>
                  <a:gd name="T114" fmla="*/ 717 w 717"/>
                  <a:gd name="T115" fmla="*/ 204 h 431"/>
                  <a:gd name="T116" fmla="*/ 711 w 717"/>
                  <a:gd name="T117" fmla="*/ 192 h 431"/>
                  <a:gd name="T118" fmla="*/ 687 w 717"/>
                  <a:gd name="T119" fmla="*/ 198 h 431"/>
                  <a:gd name="T120" fmla="*/ 693 w 717"/>
                  <a:gd name="T121" fmla="*/ 210 h 431"/>
                  <a:gd name="T122" fmla="*/ 693 w 717"/>
                  <a:gd name="T123" fmla="*/ 216 h 431"/>
                  <a:gd name="T124" fmla="*/ 693 w 717"/>
                  <a:gd name="T125" fmla="*/ 216 h 43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5405" name="Freeform 45"/>
              <p:cNvSpPr>
                <a:spLocks/>
              </p:cNvSpPr>
              <p:nvPr/>
            </p:nvSpPr>
            <p:spPr bwMode="hidden">
              <a:xfrm>
                <a:off x="4349" y="3510"/>
                <a:ext cx="909" cy="533"/>
              </a:xfrm>
              <a:custGeom>
                <a:avLst/>
                <a:gdLst>
                  <a:gd name="T0" fmla="*/ 616 w 909"/>
                  <a:gd name="T1" fmla="*/ 0 h 533"/>
                  <a:gd name="T2" fmla="*/ 616 w 909"/>
                  <a:gd name="T3" fmla="*/ 18 h 533"/>
                  <a:gd name="T4" fmla="*/ 724 w 909"/>
                  <a:gd name="T5" fmla="*/ 60 h 533"/>
                  <a:gd name="T6" fmla="*/ 765 w 909"/>
                  <a:gd name="T7" fmla="*/ 84 h 533"/>
                  <a:gd name="T8" fmla="*/ 807 w 909"/>
                  <a:gd name="T9" fmla="*/ 114 h 533"/>
                  <a:gd name="T10" fmla="*/ 837 w 909"/>
                  <a:gd name="T11" fmla="*/ 144 h 533"/>
                  <a:gd name="T12" fmla="*/ 861 w 909"/>
                  <a:gd name="T13" fmla="*/ 180 h 533"/>
                  <a:gd name="T14" fmla="*/ 873 w 909"/>
                  <a:gd name="T15" fmla="*/ 216 h 533"/>
                  <a:gd name="T16" fmla="*/ 879 w 909"/>
                  <a:gd name="T17" fmla="*/ 258 h 533"/>
                  <a:gd name="T18" fmla="*/ 873 w 909"/>
                  <a:gd name="T19" fmla="*/ 311 h 533"/>
                  <a:gd name="T20" fmla="*/ 843 w 909"/>
                  <a:gd name="T21" fmla="*/ 359 h 533"/>
                  <a:gd name="T22" fmla="*/ 807 w 909"/>
                  <a:gd name="T23" fmla="*/ 401 h 533"/>
                  <a:gd name="T24" fmla="*/ 753 w 909"/>
                  <a:gd name="T25" fmla="*/ 443 h 533"/>
                  <a:gd name="T26" fmla="*/ 694 w 909"/>
                  <a:gd name="T27" fmla="*/ 473 h 533"/>
                  <a:gd name="T28" fmla="*/ 622 w 909"/>
                  <a:gd name="T29" fmla="*/ 497 h 533"/>
                  <a:gd name="T30" fmla="*/ 538 w 909"/>
                  <a:gd name="T31" fmla="*/ 509 h 533"/>
                  <a:gd name="T32" fmla="*/ 455 w 909"/>
                  <a:gd name="T33" fmla="*/ 515 h 533"/>
                  <a:gd name="T34" fmla="*/ 371 w 909"/>
                  <a:gd name="T35" fmla="*/ 509 h 533"/>
                  <a:gd name="T36" fmla="*/ 287 w 909"/>
                  <a:gd name="T37" fmla="*/ 497 h 533"/>
                  <a:gd name="T38" fmla="*/ 215 w 909"/>
                  <a:gd name="T39" fmla="*/ 473 h 533"/>
                  <a:gd name="T40" fmla="*/ 156 w 909"/>
                  <a:gd name="T41" fmla="*/ 443 h 533"/>
                  <a:gd name="T42" fmla="*/ 102 w 909"/>
                  <a:gd name="T43" fmla="*/ 401 h 533"/>
                  <a:gd name="T44" fmla="*/ 66 w 909"/>
                  <a:gd name="T45" fmla="*/ 359 h 533"/>
                  <a:gd name="T46" fmla="*/ 36 w 909"/>
                  <a:gd name="T47" fmla="*/ 311 h 533"/>
                  <a:gd name="T48" fmla="*/ 30 w 909"/>
                  <a:gd name="T49" fmla="*/ 258 h 533"/>
                  <a:gd name="T50" fmla="*/ 36 w 909"/>
                  <a:gd name="T51" fmla="*/ 222 h 533"/>
                  <a:gd name="T52" fmla="*/ 48 w 909"/>
                  <a:gd name="T53" fmla="*/ 186 h 533"/>
                  <a:gd name="T54" fmla="*/ 66 w 909"/>
                  <a:gd name="T55" fmla="*/ 156 h 533"/>
                  <a:gd name="T56" fmla="*/ 90 w 909"/>
                  <a:gd name="T57" fmla="*/ 126 h 533"/>
                  <a:gd name="T58" fmla="*/ 66 w 909"/>
                  <a:gd name="T59" fmla="*/ 114 h 533"/>
                  <a:gd name="T60" fmla="*/ 36 w 909"/>
                  <a:gd name="T61" fmla="*/ 144 h 533"/>
                  <a:gd name="T62" fmla="*/ 18 w 909"/>
                  <a:gd name="T63" fmla="*/ 180 h 533"/>
                  <a:gd name="T64" fmla="*/ 6 w 909"/>
                  <a:gd name="T65" fmla="*/ 216 h 533"/>
                  <a:gd name="T66" fmla="*/ 0 w 909"/>
                  <a:gd name="T67" fmla="*/ 258 h 533"/>
                  <a:gd name="T68" fmla="*/ 12 w 909"/>
                  <a:gd name="T69" fmla="*/ 311 h 533"/>
                  <a:gd name="T70" fmla="*/ 36 w 909"/>
                  <a:gd name="T71" fmla="*/ 365 h 533"/>
                  <a:gd name="T72" fmla="*/ 78 w 909"/>
                  <a:gd name="T73" fmla="*/ 413 h 533"/>
                  <a:gd name="T74" fmla="*/ 132 w 909"/>
                  <a:gd name="T75" fmla="*/ 449 h 533"/>
                  <a:gd name="T76" fmla="*/ 203 w 909"/>
                  <a:gd name="T77" fmla="*/ 485 h 533"/>
                  <a:gd name="T78" fmla="*/ 275 w 909"/>
                  <a:gd name="T79" fmla="*/ 509 h 533"/>
                  <a:gd name="T80" fmla="*/ 365 w 909"/>
                  <a:gd name="T81" fmla="*/ 527 h 533"/>
                  <a:gd name="T82" fmla="*/ 455 w 909"/>
                  <a:gd name="T83" fmla="*/ 533 h 533"/>
                  <a:gd name="T84" fmla="*/ 544 w 909"/>
                  <a:gd name="T85" fmla="*/ 527 h 533"/>
                  <a:gd name="T86" fmla="*/ 634 w 909"/>
                  <a:gd name="T87" fmla="*/ 509 h 533"/>
                  <a:gd name="T88" fmla="*/ 712 w 909"/>
                  <a:gd name="T89" fmla="*/ 485 h 533"/>
                  <a:gd name="T90" fmla="*/ 777 w 909"/>
                  <a:gd name="T91" fmla="*/ 449 h 533"/>
                  <a:gd name="T92" fmla="*/ 831 w 909"/>
                  <a:gd name="T93" fmla="*/ 413 h 533"/>
                  <a:gd name="T94" fmla="*/ 873 w 909"/>
                  <a:gd name="T95" fmla="*/ 365 h 533"/>
                  <a:gd name="T96" fmla="*/ 897 w 909"/>
                  <a:gd name="T97" fmla="*/ 311 h 533"/>
                  <a:gd name="T98" fmla="*/ 909 w 909"/>
                  <a:gd name="T99" fmla="*/ 258 h 533"/>
                  <a:gd name="T100" fmla="*/ 903 w 909"/>
                  <a:gd name="T101" fmla="*/ 216 h 533"/>
                  <a:gd name="T102" fmla="*/ 885 w 909"/>
                  <a:gd name="T103" fmla="*/ 174 h 533"/>
                  <a:gd name="T104" fmla="*/ 861 w 909"/>
                  <a:gd name="T105" fmla="*/ 132 h 533"/>
                  <a:gd name="T106" fmla="*/ 825 w 909"/>
                  <a:gd name="T107" fmla="*/ 102 h 533"/>
                  <a:gd name="T108" fmla="*/ 783 w 909"/>
                  <a:gd name="T109" fmla="*/ 66 h 533"/>
                  <a:gd name="T110" fmla="*/ 735 w 909"/>
                  <a:gd name="T111" fmla="*/ 42 h 533"/>
                  <a:gd name="T112" fmla="*/ 616 w 909"/>
                  <a:gd name="T113" fmla="*/ 0 h 533"/>
                  <a:gd name="T114" fmla="*/ 616 w 909"/>
                  <a:gd name="T115" fmla="*/ 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406" name="Freeform 46"/>
              <p:cNvSpPr>
                <a:spLocks/>
              </p:cNvSpPr>
              <p:nvPr/>
            </p:nvSpPr>
            <p:spPr bwMode="hidden">
              <a:xfrm>
                <a:off x="4564" y="3492"/>
                <a:ext cx="365" cy="66"/>
              </a:xfrm>
              <a:custGeom>
                <a:avLst/>
                <a:gdLst>
                  <a:gd name="T0" fmla="*/ 240 w 365"/>
                  <a:gd name="T1" fmla="*/ 18 h 66"/>
                  <a:gd name="T2" fmla="*/ 299 w 365"/>
                  <a:gd name="T3" fmla="*/ 24 h 66"/>
                  <a:gd name="T4" fmla="*/ 359 w 365"/>
                  <a:gd name="T5" fmla="*/ 30 h 66"/>
                  <a:gd name="T6" fmla="*/ 365 w 365"/>
                  <a:gd name="T7" fmla="*/ 12 h 66"/>
                  <a:gd name="T8" fmla="*/ 305 w 365"/>
                  <a:gd name="T9" fmla="*/ 6 h 66"/>
                  <a:gd name="T10" fmla="*/ 240 w 365"/>
                  <a:gd name="T11" fmla="*/ 0 h 66"/>
                  <a:gd name="T12" fmla="*/ 174 w 365"/>
                  <a:gd name="T13" fmla="*/ 6 h 66"/>
                  <a:gd name="T14" fmla="*/ 114 w 365"/>
                  <a:gd name="T15" fmla="*/ 12 h 66"/>
                  <a:gd name="T16" fmla="*/ 0 w 365"/>
                  <a:gd name="T17" fmla="*/ 42 h 66"/>
                  <a:gd name="T18" fmla="*/ 0 w 365"/>
                  <a:gd name="T19" fmla="*/ 66 h 66"/>
                  <a:gd name="T20" fmla="*/ 54 w 365"/>
                  <a:gd name="T21" fmla="*/ 48 h 66"/>
                  <a:gd name="T22" fmla="*/ 114 w 365"/>
                  <a:gd name="T23" fmla="*/ 30 h 66"/>
                  <a:gd name="T24" fmla="*/ 174 w 365"/>
                  <a:gd name="T25" fmla="*/ 24 h 66"/>
                  <a:gd name="T26" fmla="*/ 240 w 365"/>
                  <a:gd name="T27" fmla="*/ 18 h 66"/>
                  <a:gd name="T28" fmla="*/ 240 w 365"/>
                  <a:gd name="T29"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407" name="Freeform 47"/>
              <p:cNvSpPr>
                <a:spLocks/>
              </p:cNvSpPr>
              <p:nvPr/>
            </p:nvSpPr>
            <p:spPr bwMode="hidden">
              <a:xfrm>
                <a:off x="4463" y="3558"/>
                <a:ext cx="66" cy="48"/>
              </a:xfrm>
              <a:custGeom>
                <a:avLst/>
                <a:gdLst>
                  <a:gd name="T0" fmla="*/ 66 w 66"/>
                  <a:gd name="T1" fmla="*/ 18 h 48"/>
                  <a:gd name="T2" fmla="*/ 48 w 66"/>
                  <a:gd name="T3" fmla="*/ 0 h 48"/>
                  <a:gd name="T4" fmla="*/ 24 w 66"/>
                  <a:gd name="T5" fmla="*/ 12 h 48"/>
                  <a:gd name="T6" fmla="*/ 0 w 66"/>
                  <a:gd name="T7" fmla="*/ 30 h 48"/>
                  <a:gd name="T8" fmla="*/ 12 w 66"/>
                  <a:gd name="T9" fmla="*/ 48 h 48"/>
                  <a:gd name="T10" fmla="*/ 42 w 66"/>
                  <a:gd name="T11" fmla="*/ 30 h 48"/>
                  <a:gd name="T12" fmla="*/ 66 w 66"/>
                  <a:gd name="T13" fmla="*/ 18 h 48"/>
                  <a:gd name="T14" fmla="*/ 66 w 66"/>
                  <a:gd name="T15" fmla="*/ 1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US">
                  <a:solidFill>
                    <a:srgbClr val="000000"/>
                  </a:solidFill>
                </a:endParaRPr>
              </a:p>
            </p:txBody>
          </p:sp>
          <p:sp>
            <p:nvSpPr>
              <p:cNvPr id="15408"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409"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410"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411"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412"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sp>
            <p:nvSpPr>
              <p:cNvPr id="15413"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defRPr/>
                </a:pPr>
                <a:endParaRPr lang="en-US">
                  <a:solidFill>
                    <a:srgbClr val="000000"/>
                  </a:solidFill>
                </a:endParaRPr>
              </a:p>
            </p:txBody>
          </p:sp>
        </p:grpSp>
        <p:grpSp>
          <p:nvGrpSpPr>
            <p:cNvPr id="1037" name="Group 54"/>
            <p:cNvGrpSpPr>
              <a:grpSpLocks/>
            </p:cNvGrpSpPr>
            <p:nvPr userDrawn="1"/>
          </p:nvGrpSpPr>
          <p:grpSpPr bwMode="auto">
            <a:xfrm>
              <a:off x="5280" y="3024"/>
              <a:ext cx="425" cy="258"/>
              <a:chOff x="5280" y="3024"/>
              <a:chExt cx="425" cy="258"/>
            </a:xfrm>
          </p:grpSpPr>
          <p:sp>
            <p:nvSpPr>
              <p:cNvPr id="1038" name="Freeform 55"/>
              <p:cNvSpPr>
                <a:spLocks/>
              </p:cNvSpPr>
              <p:nvPr/>
            </p:nvSpPr>
            <p:spPr bwMode="hidden">
              <a:xfrm>
                <a:off x="5280" y="3186"/>
                <a:ext cx="383" cy="96"/>
              </a:xfrm>
              <a:custGeom>
                <a:avLst/>
                <a:gdLst>
                  <a:gd name="T0" fmla="*/ 216 w 382"/>
                  <a:gd name="T1" fmla="*/ 96 h 96"/>
                  <a:gd name="T2" fmla="*/ 143 w 382"/>
                  <a:gd name="T3" fmla="*/ 90 h 96"/>
                  <a:gd name="T4" fmla="*/ 83 w 382"/>
                  <a:gd name="T5" fmla="*/ 66 h 96"/>
                  <a:gd name="T6" fmla="*/ 35 w 382"/>
                  <a:gd name="T7" fmla="*/ 36 h 96"/>
                  <a:gd name="T8" fmla="*/ 6 w 382"/>
                  <a:gd name="T9" fmla="*/ 0 h 96"/>
                  <a:gd name="T10" fmla="*/ 0 w 382"/>
                  <a:gd name="T11" fmla="*/ 6 h 96"/>
                  <a:gd name="T12" fmla="*/ 29 w 382"/>
                  <a:gd name="T13" fmla="*/ 42 h 96"/>
                  <a:gd name="T14" fmla="*/ 77 w 382"/>
                  <a:gd name="T15" fmla="*/ 72 h 96"/>
                  <a:gd name="T16" fmla="*/ 137 w 382"/>
                  <a:gd name="T17" fmla="*/ 90 h 96"/>
                  <a:gd name="T18" fmla="*/ 216 w 382"/>
                  <a:gd name="T19" fmla="*/ 96 h 96"/>
                  <a:gd name="T20" fmla="*/ 270 w 382"/>
                  <a:gd name="T21" fmla="*/ 90 h 96"/>
                  <a:gd name="T22" fmla="*/ 318 w 382"/>
                  <a:gd name="T23" fmla="*/ 84 h 96"/>
                  <a:gd name="T24" fmla="*/ 359 w 382"/>
                  <a:gd name="T25" fmla="*/ 66 h 96"/>
                  <a:gd name="T26" fmla="*/ 389 w 382"/>
                  <a:gd name="T27" fmla="*/ 42 h 96"/>
                  <a:gd name="T28" fmla="*/ 383 w 382"/>
                  <a:gd name="T29" fmla="*/ 42 h 96"/>
                  <a:gd name="T30" fmla="*/ 353 w 382"/>
                  <a:gd name="T31" fmla="*/ 66 h 96"/>
                  <a:gd name="T32" fmla="*/ 312 w 382"/>
                  <a:gd name="T33" fmla="*/ 78 h 96"/>
                  <a:gd name="T34" fmla="*/ 270 w 382"/>
                  <a:gd name="T35" fmla="*/ 90 h 96"/>
                  <a:gd name="T36" fmla="*/ 216 w 382"/>
                  <a:gd name="T37" fmla="*/ 96 h 96"/>
                  <a:gd name="T38" fmla="*/ 216 w 382"/>
                  <a:gd name="T39" fmla="*/ 96 h 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039" name="Freeform 56"/>
              <p:cNvSpPr>
                <a:spLocks/>
              </p:cNvSpPr>
              <p:nvPr/>
            </p:nvSpPr>
            <p:spPr bwMode="hidden">
              <a:xfrm>
                <a:off x="5315" y="3024"/>
                <a:ext cx="258" cy="54"/>
              </a:xfrm>
              <a:custGeom>
                <a:avLst/>
                <a:gdLst>
                  <a:gd name="T0" fmla="*/ 174 w 258"/>
                  <a:gd name="T1" fmla="*/ 0 h 54"/>
                  <a:gd name="T2" fmla="*/ 216 w 258"/>
                  <a:gd name="T3" fmla="*/ 6 h 54"/>
                  <a:gd name="T4" fmla="*/ 258 w 258"/>
                  <a:gd name="T5" fmla="*/ 12 h 54"/>
                  <a:gd name="T6" fmla="*/ 252 w 258"/>
                  <a:gd name="T7" fmla="*/ 6 h 54"/>
                  <a:gd name="T8" fmla="*/ 216 w 258"/>
                  <a:gd name="T9" fmla="*/ 0 h 54"/>
                  <a:gd name="T10" fmla="*/ 174 w 258"/>
                  <a:gd name="T11" fmla="*/ 0 h 54"/>
                  <a:gd name="T12" fmla="*/ 120 w 258"/>
                  <a:gd name="T13" fmla="*/ 6 h 54"/>
                  <a:gd name="T14" fmla="*/ 78 w 258"/>
                  <a:gd name="T15" fmla="*/ 12 h 54"/>
                  <a:gd name="T16" fmla="*/ 36 w 258"/>
                  <a:gd name="T17" fmla="*/ 30 h 54"/>
                  <a:gd name="T18" fmla="*/ 0 w 258"/>
                  <a:gd name="T19" fmla="*/ 48 h 54"/>
                  <a:gd name="T20" fmla="*/ 6 w 258"/>
                  <a:gd name="T21" fmla="*/ 54 h 54"/>
                  <a:gd name="T22" fmla="*/ 36 w 258"/>
                  <a:gd name="T23" fmla="*/ 36 h 54"/>
                  <a:gd name="T24" fmla="*/ 78 w 258"/>
                  <a:gd name="T25" fmla="*/ 18 h 54"/>
                  <a:gd name="T26" fmla="*/ 120 w 258"/>
                  <a:gd name="T27" fmla="*/ 6 h 54"/>
                  <a:gd name="T28" fmla="*/ 174 w 258"/>
                  <a:gd name="T29" fmla="*/ 0 h 54"/>
                  <a:gd name="T30" fmla="*/ 174 w 258"/>
                  <a:gd name="T31" fmla="*/ 0 h 5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040" name="Freeform 57"/>
              <p:cNvSpPr>
                <a:spLocks/>
              </p:cNvSpPr>
              <p:nvPr/>
            </p:nvSpPr>
            <p:spPr bwMode="hidden">
              <a:xfrm>
                <a:off x="5645" y="3066"/>
                <a:ext cx="60" cy="156"/>
              </a:xfrm>
              <a:custGeom>
                <a:avLst/>
                <a:gdLst>
                  <a:gd name="T0" fmla="*/ 54 w 60"/>
                  <a:gd name="T1" fmla="*/ 90 h 156"/>
                  <a:gd name="T2" fmla="*/ 48 w 60"/>
                  <a:gd name="T3" fmla="*/ 126 h 156"/>
                  <a:gd name="T4" fmla="*/ 24 w 60"/>
                  <a:gd name="T5" fmla="*/ 156 h 156"/>
                  <a:gd name="T6" fmla="*/ 30 w 60"/>
                  <a:gd name="T7" fmla="*/ 156 h 156"/>
                  <a:gd name="T8" fmla="*/ 54 w 60"/>
                  <a:gd name="T9" fmla="*/ 126 h 156"/>
                  <a:gd name="T10" fmla="*/ 60 w 60"/>
                  <a:gd name="T11" fmla="*/ 90 h 156"/>
                  <a:gd name="T12" fmla="*/ 54 w 60"/>
                  <a:gd name="T13" fmla="*/ 66 h 156"/>
                  <a:gd name="T14" fmla="*/ 48 w 60"/>
                  <a:gd name="T15" fmla="*/ 42 h 156"/>
                  <a:gd name="T16" fmla="*/ 30 w 60"/>
                  <a:gd name="T17" fmla="*/ 18 h 156"/>
                  <a:gd name="T18" fmla="*/ 6 w 60"/>
                  <a:gd name="T19" fmla="*/ 0 h 156"/>
                  <a:gd name="T20" fmla="*/ 0 w 60"/>
                  <a:gd name="T21" fmla="*/ 6 h 156"/>
                  <a:gd name="T22" fmla="*/ 24 w 60"/>
                  <a:gd name="T23" fmla="*/ 24 h 156"/>
                  <a:gd name="T24" fmla="*/ 42 w 60"/>
                  <a:gd name="T25" fmla="*/ 42 h 156"/>
                  <a:gd name="T26" fmla="*/ 48 w 60"/>
                  <a:gd name="T27" fmla="*/ 66 h 156"/>
                  <a:gd name="T28" fmla="*/ 54 w 60"/>
                  <a:gd name="T29" fmla="*/ 90 h 156"/>
                  <a:gd name="T30" fmla="*/ 54 w 60"/>
                  <a:gd name="T31" fmla="*/ 90 h 15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041" name="Freeform 58"/>
              <p:cNvSpPr>
                <a:spLocks/>
              </p:cNvSpPr>
              <p:nvPr/>
            </p:nvSpPr>
            <p:spPr bwMode="hidden">
              <a:xfrm>
                <a:off x="5375" y="3246"/>
                <a:ext cx="192" cy="18"/>
              </a:xfrm>
              <a:custGeom>
                <a:avLst/>
                <a:gdLst>
                  <a:gd name="T0" fmla="*/ 114 w 192"/>
                  <a:gd name="T1" fmla="*/ 12 h 18"/>
                  <a:gd name="T2" fmla="*/ 72 w 192"/>
                  <a:gd name="T3" fmla="*/ 6 h 18"/>
                  <a:gd name="T4" fmla="*/ 30 w 192"/>
                  <a:gd name="T5" fmla="*/ 0 h 18"/>
                  <a:gd name="T6" fmla="*/ 0 w 192"/>
                  <a:gd name="T7" fmla="*/ 0 h 18"/>
                  <a:gd name="T8" fmla="*/ 54 w 192"/>
                  <a:gd name="T9" fmla="*/ 12 h 18"/>
                  <a:gd name="T10" fmla="*/ 114 w 192"/>
                  <a:gd name="T11" fmla="*/ 18 h 18"/>
                  <a:gd name="T12" fmla="*/ 156 w 192"/>
                  <a:gd name="T13" fmla="*/ 18 h 18"/>
                  <a:gd name="T14" fmla="*/ 192 w 192"/>
                  <a:gd name="T15" fmla="*/ 12 h 18"/>
                  <a:gd name="T16" fmla="*/ 186 w 192"/>
                  <a:gd name="T17" fmla="*/ 0 h 18"/>
                  <a:gd name="T18" fmla="*/ 150 w 192"/>
                  <a:gd name="T19" fmla="*/ 6 h 18"/>
                  <a:gd name="T20" fmla="*/ 114 w 192"/>
                  <a:gd name="T21" fmla="*/ 12 h 18"/>
                  <a:gd name="T22" fmla="*/ 114 w 192"/>
                  <a:gd name="T23" fmla="*/ 12 h 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042" name="Freeform 59"/>
              <p:cNvSpPr>
                <a:spLocks/>
              </p:cNvSpPr>
              <p:nvPr/>
            </p:nvSpPr>
            <p:spPr bwMode="hidden">
              <a:xfrm>
                <a:off x="5304" y="3042"/>
                <a:ext cx="161" cy="186"/>
              </a:xfrm>
              <a:custGeom>
                <a:avLst/>
                <a:gdLst>
                  <a:gd name="T0" fmla="*/ 11 w 161"/>
                  <a:gd name="T1" fmla="*/ 114 h 186"/>
                  <a:gd name="T2" fmla="*/ 17 w 161"/>
                  <a:gd name="T3" fmla="*/ 96 h 186"/>
                  <a:gd name="T4" fmla="*/ 23 w 161"/>
                  <a:gd name="T5" fmla="*/ 78 h 186"/>
                  <a:gd name="T6" fmla="*/ 53 w 161"/>
                  <a:gd name="T7" fmla="*/ 42 h 186"/>
                  <a:gd name="T8" fmla="*/ 101 w 161"/>
                  <a:gd name="T9" fmla="*/ 18 h 186"/>
                  <a:gd name="T10" fmla="*/ 155 w 161"/>
                  <a:gd name="T11" fmla="*/ 6 h 186"/>
                  <a:gd name="T12" fmla="*/ 161 w 161"/>
                  <a:gd name="T13" fmla="*/ 0 h 186"/>
                  <a:gd name="T14" fmla="*/ 95 w 161"/>
                  <a:gd name="T15" fmla="*/ 12 h 186"/>
                  <a:gd name="T16" fmla="*/ 47 w 161"/>
                  <a:gd name="T17" fmla="*/ 36 h 186"/>
                  <a:gd name="T18" fmla="*/ 11 w 161"/>
                  <a:gd name="T19" fmla="*/ 72 h 186"/>
                  <a:gd name="T20" fmla="*/ 5 w 161"/>
                  <a:gd name="T21" fmla="*/ 90 h 186"/>
                  <a:gd name="T22" fmla="*/ 0 w 161"/>
                  <a:gd name="T23" fmla="*/ 114 h 186"/>
                  <a:gd name="T24" fmla="*/ 11 w 161"/>
                  <a:gd name="T25" fmla="*/ 150 h 186"/>
                  <a:gd name="T26" fmla="*/ 23 w 161"/>
                  <a:gd name="T27" fmla="*/ 168 h 186"/>
                  <a:gd name="T28" fmla="*/ 41 w 161"/>
                  <a:gd name="T29" fmla="*/ 186 h 186"/>
                  <a:gd name="T30" fmla="*/ 65 w 161"/>
                  <a:gd name="T31" fmla="*/ 186 h 186"/>
                  <a:gd name="T32" fmla="*/ 41 w 161"/>
                  <a:gd name="T33" fmla="*/ 168 h 186"/>
                  <a:gd name="T34" fmla="*/ 23 w 161"/>
                  <a:gd name="T35" fmla="*/ 150 h 186"/>
                  <a:gd name="T36" fmla="*/ 17 w 161"/>
                  <a:gd name="T37" fmla="*/ 132 h 186"/>
                  <a:gd name="T38" fmla="*/ 11 w 161"/>
                  <a:gd name="T39" fmla="*/ 114 h 186"/>
                  <a:gd name="T40" fmla="*/ 11 w 161"/>
                  <a:gd name="T41" fmla="*/ 114 h 1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043" name="Freeform 60"/>
              <p:cNvSpPr>
                <a:spLocks/>
              </p:cNvSpPr>
              <p:nvPr/>
            </p:nvSpPr>
            <p:spPr bwMode="hidden">
              <a:xfrm>
                <a:off x="5489" y="3042"/>
                <a:ext cx="186" cy="210"/>
              </a:xfrm>
              <a:custGeom>
                <a:avLst/>
                <a:gdLst>
                  <a:gd name="T0" fmla="*/ 0 w 185"/>
                  <a:gd name="T1" fmla="*/ 6 h 210"/>
                  <a:gd name="T2" fmla="*/ 66 w 185"/>
                  <a:gd name="T3" fmla="*/ 12 h 210"/>
                  <a:gd name="T4" fmla="*/ 126 w 185"/>
                  <a:gd name="T5" fmla="*/ 36 h 210"/>
                  <a:gd name="T6" fmla="*/ 162 w 185"/>
                  <a:gd name="T7" fmla="*/ 72 h 210"/>
                  <a:gd name="T8" fmla="*/ 168 w 185"/>
                  <a:gd name="T9" fmla="*/ 90 h 210"/>
                  <a:gd name="T10" fmla="*/ 174 w 185"/>
                  <a:gd name="T11" fmla="*/ 114 h 210"/>
                  <a:gd name="T12" fmla="*/ 168 w 185"/>
                  <a:gd name="T13" fmla="*/ 138 h 210"/>
                  <a:gd name="T14" fmla="*/ 156 w 185"/>
                  <a:gd name="T15" fmla="*/ 162 h 210"/>
                  <a:gd name="T16" fmla="*/ 126 w 185"/>
                  <a:gd name="T17" fmla="*/ 180 h 210"/>
                  <a:gd name="T18" fmla="*/ 90 w 185"/>
                  <a:gd name="T19" fmla="*/ 198 h 210"/>
                  <a:gd name="T20" fmla="*/ 103 w 185"/>
                  <a:gd name="T21" fmla="*/ 210 h 210"/>
                  <a:gd name="T22" fmla="*/ 138 w 185"/>
                  <a:gd name="T23" fmla="*/ 192 h 210"/>
                  <a:gd name="T24" fmla="*/ 168 w 185"/>
                  <a:gd name="T25" fmla="*/ 168 h 210"/>
                  <a:gd name="T26" fmla="*/ 186 w 185"/>
                  <a:gd name="T27" fmla="*/ 144 h 210"/>
                  <a:gd name="T28" fmla="*/ 192 w 185"/>
                  <a:gd name="T29" fmla="*/ 114 h 210"/>
                  <a:gd name="T30" fmla="*/ 186 w 185"/>
                  <a:gd name="T31" fmla="*/ 90 h 210"/>
                  <a:gd name="T32" fmla="*/ 180 w 185"/>
                  <a:gd name="T33" fmla="*/ 66 h 210"/>
                  <a:gd name="T34" fmla="*/ 162 w 185"/>
                  <a:gd name="T35" fmla="*/ 48 h 210"/>
                  <a:gd name="T36" fmla="*/ 138 w 185"/>
                  <a:gd name="T37" fmla="*/ 30 h 210"/>
                  <a:gd name="T38" fmla="*/ 72 w 185"/>
                  <a:gd name="T39" fmla="*/ 6 h 210"/>
                  <a:gd name="T40" fmla="*/ 0 w 185"/>
                  <a:gd name="T41" fmla="*/ 0 h 210"/>
                  <a:gd name="T42" fmla="*/ 0 w 185"/>
                  <a:gd name="T43" fmla="*/ 6 h 210"/>
                  <a:gd name="T44" fmla="*/ 0 w 185"/>
                  <a:gd name="T45" fmla="*/ 6 h 210"/>
                  <a:gd name="T46" fmla="*/ 0 w 185"/>
                  <a:gd name="T47" fmla="*/ 6 h 21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sp>
            <p:nvSpPr>
              <p:cNvPr id="1044" name="Freeform 61"/>
              <p:cNvSpPr>
                <a:spLocks noEditPoints="1"/>
              </p:cNvSpPr>
              <p:nvPr/>
            </p:nvSpPr>
            <p:spPr bwMode="hidden">
              <a:xfrm>
                <a:off x="5345" y="3058"/>
                <a:ext cx="299" cy="186"/>
              </a:xfrm>
              <a:custGeom>
                <a:avLst/>
                <a:gdLst>
                  <a:gd name="T0" fmla="*/ 150 w 299"/>
                  <a:gd name="T1" fmla="*/ 0 h 186"/>
                  <a:gd name="T2" fmla="*/ 90 w 299"/>
                  <a:gd name="T3" fmla="*/ 6 h 186"/>
                  <a:gd name="T4" fmla="*/ 42 w 299"/>
                  <a:gd name="T5" fmla="*/ 30 h 186"/>
                  <a:gd name="T6" fmla="*/ 12 w 299"/>
                  <a:gd name="T7" fmla="*/ 54 h 186"/>
                  <a:gd name="T8" fmla="*/ 6 w 299"/>
                  <a:gd name="T9" fmla="*/ 72 h 186"/>
                  <a:gd name="T10" fmla="*/ 0 w 299"/>
                  <a:gd name="T11" fmla="*/ 90 h 186"/>
                  <a:gd name="T12" fmla="*/ 6 w 299"/>
                  <a:gd name="T13" fmla="*/ 108 h 186"/>
                  <a:gd name="T14" fmla="*/ 12 w 299"/>
                  <a:gd name="T15" fmla="*/ 126 h 186"/>
                  <a:gd name="T16" fmla="*/ 42 w 299"/>
                  <a:gd name="T17" fmla="*/ 156 h 186"/>
                  <a:gd name="T18" fmla="*/ 90 w 299"/>
                  <a:gd name="T19" fmla="*/ 180 h 186"/>
                  <a:gd name="T20" fmla="*/ 150 w 299"/>
                  <a:gd name="T21" fmla="*/ 186 h 186"/>
                  <a:gd name="T22" fmla="*/ 209 w 299"/>
                  <a:gd name="T23" fmla="*/ 180 h 186"/>
                  <a:gd name="T24" fmla="*/ 257 w 299"/>
                  <a:gd name="T25" fmla="*/ 156 h 186"/>
                  <a:gd name="T26" fmla="*/ 287 w 299"/>
                  <a:gd name="T27" fmla="*/ 126 h 186"/>
                  <a:gd name="T28" fmla="*/ 299 w 299"/>
                  <a:gd name="T29" fmla="*/ 108 h 186"/>
                  <a:gd name="T30" fmla="*/ 299 w 299"/>
                  <a:gd name="T31" fmla="*/ 90 h 186"/>
                  <a:gd name="T32" fmla="*/ 299 w 299"/>
                  <a:gd name="T33" fmla="*/ 72 h 186"/>
                  <a:gd name="T34" fmla="*/ 287 w 299"/>
                  <a:gd name="T35" fmla="*/ 54 h 186"/>
                  <a:gd name="T36" fmla="*/ 257 w 299"/>
                  <a:gd name="T37" fmla="*/ 30 h 186"/>
                  <a:gd name="T38" fmla="*/ 209 w 299"/>
                  <a:gd name="T39" fmla="*/ 6 h 186"/>
                  <a:gd name="T40" fmla="*/ 150 w 299"/>
                  <a:gd name="T41" fmla="*/ 0 h 186"/>
                  <a:gd name="T42" fmla="*/ 150 w 299"/>
                  <a:gd name="T43" fmla="*/ 0 h 186"/>
                  <a:gd name="T44" fmla="*/ 150 w 299"/>
                  <a:gd name="T45" fmla="*/ 180 h 186"/>
                  <a:gd name="T46" fmla="*/ 96 w 299"/>
                  <a:gd name="T47" fmla="*/ 174 h 186"/>
                  <a:gd name="T48" fmla="*/ 48 w 299"/>
                  <a:gd name="T49" fmla="*/ 156 h 186"/>
                  <a:gd name="T50" fmla="*/ 18 w 299"/>
                  <a:gd name="T51" fmla="*/ 126 h 186"/>
                  <a:gd name="T52" fmla="*/ 12 w 299"/>
                  <a:gd name="T53" fmla="*/ 108 h 186"/>
                  <a:gd name="T54" fmla="*/ 6 w 299"/>
                  <a:gd name="T55" fmla="*/ 90 h 186"/>
                  <a:gd name="T56" fmla="*/ 12 w 299"/>
                  <a:gd name="T57" fmla="*/ 72 h 186"/>
                  <a:gd name="T58" fmla="*/ 18 w 299"/>
                  <a:gd name="T59" fmla="*/ 54 h 186"/>
                  <a:gd name="T60" fmla="*/ 48 w 299"/>
                  <a:gd name="T61" fmla="*/ 30 h 186"/>
                  <a:gd name="T62" fmla="*/ 96 w 299"/>
                  <a:gd name="T63" fmla="*/ 12 h 186"/>
                  <a:gd name="T64" fmla="*/ 150 w 299"/>
                  <a:gd name="T65" fmla="*/ 6 h 186"/>
                  <a:gd name="T66" fmla="*/ 203 w 299"/>
                  <a:gd name="T67" fmla="*/ 12 h 186"/>
                  <a:gd name="T68" fmla="*/ 251 w 299"/>
                  <a:gd name="T69" fmla="*/ 30 h 186"/>
                  <a:gd name="T70" fmla="*/ 281 w 299"/>
                  <a:gd name="T71" fmla="*/ 54 h 186"/>
                  <a:gd name="T72" fmla="*/ 293 w 299"/>
                  <a:gd name="T73" fmla="*/ 72 h 186"/>
                  <a:gd name="T74" fmla="*/ 293 w 299"/>
                  <a:gd name="T75" fmla="*/ 90 h 186"/>
                  <a:gd name="T76" fmla="*/ 293 w 299"/>
                  <a:gd name="T77" fmla="*/ 108 h 186"/>
                  <a:gd name="T78" fmla="*/ 281 w 299"/>
                  <a:gd name="T79" fmla="*/ 126 h 186"/>
                  <a:gd name="T80" fmla="*/ 251 w 299"/>
                  <a:gd name="T81" fmla="*/ 156 h 186"/>
                  <a:gd name="T82" fmla="*/ 203 w 299"/>
                  <a:gd name="T83" fmla="*/ 174 h 186"/>
                  <a:gd name="T84" fmla="*/ 150 w 299"/>
                  <a:gd name="T85" fmla="*/ 180 h 186"/>
                  <a:gd name="T86" fmla="*/ 150 w 299"/>
                  <a:gd name="T87" fmla="*/ 180 h 18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close/>
                  </a:path>
                </a:pathLst>
              </a:cu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mtClean="0">
                  <a:solidFill>
                    <a:srgbClr val="000000"/>
                  </a:solidFill>
                </a:endParaRPr>
              </a:p>
            </p:txBody>
          </p:sp>
          <p:grpSp>
            <p:nvGrpSpPr>
              <p:cNvPr id="1045" name="Group 62"/>
              <p:cNvGrpSpPr>
                <a:grpSpLocks/>
              </p:cNvGrpSpPr>
              <p:nvPr/>
            </p:nvGrpSpPr>
            <p:grpSpPr bwMode="auto">
              <a:xfrm>
                <a:off x="5381" y="3085"/>
                <a:ext cx="227" cy="132"/>
                <a:chOff x="5381" y="3085"/>
                <a:chExt cx="227" cy="132"/>
              </a:xfrm>
            </p:grpSpPr>
            <p:sp>
              <p:nvSpPr>
                <p:cNvPr id="1046"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0" fontAlgn="base" hangingPunct="0">
                    <a:spcBef>
                      <a:spcPct val="0"/>
                    </a:spcBef>
                    <a:spcAft>
                      <a:spcPct val="0"/>
                    </a:spcAft>
                    <a:defRPr/>
                  </a:pPr>
                  <a:endParaRPr lang="en-US" altLang="en-US" smtClean="0">
                    <a:solidFill>
                      <a:srgbClr val="000000"/>
                    </a:solidFill>
                  </a:endParaRPr>
                </a:p>
              </p:txBody>
            </p:sp>
            <p:sp>
              <p:nvSpPr>
                <p:cNvPr id="1047"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0" fontAlgn="base" hangingPunct="0">
                    <a:spcBef>
                      <a:spcPct val="0"/>
                    </a:spcBef>
                    <a:spcAft>
                      <a:spcPct val="0"/>
                    </a:spcAft>
                    <a:defRPr/>
                  </a:pPr>
                  <a:endParaRPr lang="en-US" altLang="en-US" smtClean="0">
                    <a:solidFill>
                      <a:srgbClr val="000000"/>
                    </a:solidFill>
                  </a:endParaRPr>
                </a:p>
              </p:txBody>
            </p:sp>
            <p:sp>
              <p:nvSpPr>
                <p:cNvPr id="1048"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0" fontAlgn="base" hangingPunct="0">
                    <a:spcBef>
                      <a:spcPct val="0"/>
                    </a:spcBef>
                    <a:spcAft>
                      <a:spcPct val="0"/>
                    </a:spcAft>
                    <a:defRPr/>
                  </a:pPr>
                  <a:endParaRPr lang="en-US" altLang="en-US" smtClean="0">
                    <a:solidFill>
                      <a:srgbClr val="000000"/>
                    </a:solidFill>
                  </a:endParaRPr>
                </a:p>
              </p:txBody>
            </p:sp>
            <p:sp>
              <p:nvSpPr>
                <p:cNvPr id="1049"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0" fontAlgn="base" hangingPunct="0">
                    <a:spcBef>
                      <a:spcPct val="0"/>
                    </a:spcBef>
                    <a:spcAft>
                      <a:spcPct val="0"/>
                    </a:spcAft>
                    <a:defRPr/>
                  </a:pPr>
                  <a:endParaRPr lang="en-US" altLang="en-US" smtClean="0">
                    <a:solidFill>
                      <a:srgbClr val="000000"/>
                    </a:solidFill>
                  </a:endParaRPr>
                </a:p>
              </p:txBody>
            </p:sp>
          </p:grpSp>
        </p:grpSp>
      </p:grpSp>
      <p:sp>
        <p:nvSpPr>
          <p:cNvPr id="15427" name="Rectangle 67"/>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en-US" altLang="en-US" smtClean="0"/>
              <a:t>Click to edit Master title style</a:t>
            </a:r>
          </a:p>
        </p:txBody>
      </p:sp>
      <p:sp>
        <p:nvSpPr>
          <p:cNvPr id="15428" name="Rectangle 68"/>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5429" name="Rectangle 69"/>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FFFFFF"/>
                  </a:outerShdw>
                </a:effectLst>
              </a:defRPr>
            </a:lvl1pPr>
          </a:lstStyle>
          <a:p>
            <a:pPr fontAlgn="base">
              <a:spcBef>
                <a:spcPct val="0"/>
              </a:spcBef>
              <a:spcAft>
                <a:spcPct val="0"/>
              </a:spcAft>
              <a:defRPr/>
            </a:pPr>
            <a:endParaRPr lang="en-US" altLang="en-US">
              <a:solidFill>
                <a:srgbClr val="000000"/>
              </a:solidFill>
            </a:endParaRPr>
          </a:p>
        </p:txBody>
      </p:sp>
      <p:sp>
        <p:nvSpPr>
          <p:cNvPr id="15430" name="Rectangle 70"/>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FFFFFF"/>
                  </a:outerShdw>
                </a:effectLst>
              </a:defRPr>
            </a:lvl1pPr>
          </a:lstStyle>
          <a:p>
            <a:pPr fontAlgn="base">
              <a:spcBef>
                <a:spcPct val="0"/>
              </a:spcBef>
              <a:spcAft>
                <a:spcPct val="0"/>
              </a:spcAft>
              <a:defRPr/>
            </a:pPr>
            <a:endParaRPr lang="en-US" altLang="en-US">
              <a:solidFill>
                <a:srgbClr val="000000"/>
              </a:solidFill>
            </a:endParaRPr>
          </a:p>
        </p:txBody>
      </p:sp>
      <p:sp>
        <p:nvSpPr>
          <p:cNvPr id="15431" name="Rectangle 71"/>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FFFFFF"/>
                  </a:outerShdw>
                </a:effectLst>
              </a:defRPr>
            </a:lvl1pPr>
          </a:lstStyle>
          <a:p>
            <a:pPr fontAlgn="base">
              <a:spcBef>
                <a:spcPct val="0"/>
              </a:spcBef>
              <a:spcAft>
                <a:spcPct val="0"/>
              </a:spcAft>
              <a:defRPr/>
            </a:pPr>
            <a:fld id="{6994E530-6C38-4609-A83E-08CCEE28AE0D}" type="slidenum">
              <a:rPr lang="en-US" altLang="en-US">
                <a:solidFill>
                  <a:srgbClr val="000000"/>
                </a:solidFill>
              </a:rPr>
              <a:pPr fontAlgn="base">
                <a:spcBef>
                  <a:spcPct val="0"/>
                </a:spcBef>
                <a:spcAft>
                  <a:spcPct val="0"/>
                </a:spcAft>
                <a:defRPr/>
              </a:pPr>
              <a:t>‹#›</a:t>
            </a:fld>
            <a:endParaRPr lang="en-US" altLang="en-US">
              <a:solidFill>
                <a:srgbClr val="000000"/>
              </a:solidFill>
            </a:endParaRPr>
          </a:p>
        </p:txBody>
      </p:sp>
    </p:spTree>
    <p:extLst>
      <p:ext uri="{BB962C8B-B14F-4D97-AF65-F5344CB8AC3E}">
        <p14:creationId xmlns:p14="http://schemas.microsoft.com/office/powerpoint/2010/main" val="3681299806"/>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Lst>
  <p:transition/>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FFFFFF"/>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FFFFFF"/>
            </a:outerShdw>
          </a:effectLst>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effectLst>
            <a:outerShdw blurRad="38100" dist="38100" dir="2700000" algn="tl">
              <a:srgbClr val="FFFFFF"/>
            </a:outerShdw>
          </a:effectLst>
          <a:latin typeface="+mn-lt"/>
        </a:defRPr>
      </a:lvl3pPr>
      <a:lvl4pPr marL="1600200" indent="-228600" algn="l" rtl="0" eaLnBrk="0" fontAlgn="base" hangingPunct="0">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FFFFFF"/>
            </a:outerShdw>
          </a:effectLst>
          <a:latin typeface="+mn-lt"/>
        </a:defRPr>
      </a:lvl4pPr>
      <a:lvl5pPr marL="2057400" indent="-228600" algn="l" rtl="0" eaLnBrk="0" fontAlgn="base" hangingPunct="0">
        <a:spcBef>
          <a:spcPct val="20000"/>
        </a:spcBef>
        <a:spcAft>
          <a:spcPct val="0"/>
        </a:spcAft>
        <a:buClr>
          <a:schemeClr val="hlink"/>
        </a:buClr>
        <a:buChar char="•"/>
        <a:defRPr sz="2000">
          <a:solidFill>
            <a:schemeClr val="tx1"/>
          </a:solidFill>
          <a:effectLst>
            <a:outerShdw blurRad="38100" dist="38100" dir="2700000" algn="tl">
              <a:srgbClr val="FFFFFF"/>
            </a:outerShdw>
          </a:effectLst>
          <a:latin typeface="+mn-lt"/>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FFFFFF"/>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FFFFFF"/>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FFFFFF"/>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FFFFFF"/>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youtube.com/watch?v=xdPDn1KUz_A" TargetMode="External"/><Relationship Id="rId2" Type="http://schemas.openxmlformats.org/officeDocument/2006/relationships/hyperlink" Target="http://www.youtube.com/watch?v=dFWHbRApS3c" TargetMode="External"/><Relationship Id="rId1" Type="http://schemas.openxmlformats.org/officeDocument/2006/relationships/slideLayout" Target="../slideLayouts/slideLayout27.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ww.youtube.com/watch?v=uF3nV0r87v8"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hyperlink" Target="http://rubegoldberg.com/rubeworksgame"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2" Type="http://schemas.openxmlformats.org/officeDocument/2006/relationships/hyperlink" Target="mailto:lroyer@ozarkcityschools.net" TargetMode="Externa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533400"/>
            <a:ext cx="7772400" cy="1470025"/>
          </a:xfrm>
        </p:spPr>
        <p:txBody>
          <a:bodyPr>
            <a:normAutofit fontScale="90000"/>
          </a:bodyPr>
          <a:lstStyle/>
          <a:p>
            <a:r>
              <a:rPr lang="en-US" dirty="0" smtClean="0"/>
              <a:t>The Rube Goldberg Machine Contest and Why Your Students Should Participate</a:t>
            </a:r>
            <a:endParaRPr lang="en-US" dirty="0"/>
          </a:p>
        </p:txBody>
      </p:sp>
      <p:sp>
        <p:nvSpPr>
          <p:cNvPr id="3" name="Subtitle 2"/>
          <p:cNvSpPr>
            <a:spLocks noGrp="1"/>
          </p:cNvSpPr>
          <p:nvPr>
            <p:ph type="subTitle" idx="1"/>
          </p:nvPr>
        </p:nvSpPr>
        <p:spPr>
          <a:xfrm>
            <a:off x="685800" y="5029200"/>
            <a:ext cx="7924800" cy="1219200"/>
          </a:xfrm>
        </p:spPr>
        <p:txBody>
          <a:bodyPr>
            <a:normAutofit/>
          </a:bodyPr>
          <a:lstStyle/>
          <a:p>
            <a:r>
              <a:rPr lang="en-US" dirty="0" smtClean="0"/>
              <a:t>By</a:t>
            </a:r>
          </a:p>
          <a:p>
            <a:r>
              <a:rPr lang="en-US" dirty="0" smtClean="0"/>
              <a:t>Leslie Royer, Carlton Austin and Matt </a:t>
            </a:r>
            <a:r>
              <a:rPr lang="en-US" dirty="0" err="1" smtClean="0"/>
              <a:t>Kinman</a:t>
            </a:r>
            <a:endParaRPr lang="en-US" dirty="0"/>
          </a:p>
        </p:txBody>
      </p:sp>
      <p:pic>
        <p:nvPicPr>
          <p:cNvPr id="1027" name="Picture 3" descr="C:\Users\lroyer\AppData\Local\Microsoft\Windows\Temporary Internet Files\Content.IE5\NUVH46HG\rube-goldberg-turn-off-light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82" y="2183476"/>
            <a:ext cx="9144000" cy="256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29314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978087"/>
            <a:ext cx="7086600" cy="2392363"/>
          </a:xfrm>
        </p:spPr>
        <p:txBody>
          <a:bodyPr/>
          <a:lstStyle/>
          <a:p>
            <a:r>
              <a:rPr lang="en-US" sz="2000" dirty="0">
                <a:effectLst/>
              </a:rPr>
              <a:t>The Rube Goldberg Machine Contest (RGMC) is an annual international competition that challenges teams of students from middle school to college age to compete in building the most elaborate and hilarious Rube Goldberg Machine.</a:t>
            </a:r>
          </a:p>
          <a:p>
            <a:r>
              <a:rPr lang="en-US" sz="2000" dirty="0" smtClean="0">
                <a:effectLst/>
              </a:rPr>
              <a:t>The </a:t>
            </a:r>
            <a:r>
              <a:rPr lang="en-US" sz="2000" dirty="0">
                <a:effectLst/>
              </a:rPr>
              <a:t>2015 Task is: ERASE A CHALKBOARD. </a:t>
            </a:r>
            <a:r>
              <a:rPr lang="en-US" sz="2000" dirty="0" smtClean="0">
                <a:effectLst/>
              </a:rPr>
              <a:t> The 2016 Task will be announced on July 4</a:t>
            </a:r>
            <a:r>
              <a:rPr lang="en-US" sz="2000" baseline="30000" dirty="0" smtClean="0">
                <a:effectLst/>
              </a:rPr>
              <a:t>th</a:t>
            </a:r>
            <a:r>
              <a:rPr lang="en-US" sz="2000" dirty="0" smtClean="0">
                <a:effectLst/>
              </a:rPr>
              <a:t>, 2015.</a:t>
            </a:r>
            <a:endParaRPr lang="en-US" sz="2000" dirty="0">
              <a:effectLst/>
            </a:endParaRPr>
          </a:p>
          <a:p>
            <a:endParaRPr lang="en-US" dirty="0"/>
          </a:p>
        </p:txBody>
      </p:sp>
      <p:sp>
        <p:nvSpPr>
          <p:cNvPr id="4" name="Slide Number Placeholder 3"/>
          <p:cNvSpPr>
            <a:spLocks noGrp="1"/>
          </p:cNvSpPr>
          <p:nvPr>
            <p:ph type="sldNum" sz="quarter" idx="12"/>
          </p:nvPr>
        </p:nvSpPr>
        <p:spPr/>
        <p:txBody>
          <a:bodyPr/>
          <a:lstStyle/>
          <a:p>
            <a:pPr>
              <a:defRPr/>
            </a:pPr>
            <a:fld id="{B00F5B45-37FA-44CF-952D-CC537734CACA}" type="slidenum">
              <a:rPr lang="en-US" altLang="en-US" smtClean="0"/>
              <a:pPr>
                <a:defRPr/>
              </a:pPr>
              <a:t>10</a:t>
            </a:fld>
            <a:endParaRPr lang="en-US" altLang="en-US"/>
          </a:p>
        </p:txBody>
      </p:sp>
      <p:pic>
        <p:nvPicPr>
          <p:cNvPr id="92162" name="Picture 2" descr="http://memberdata.s3.amazonaws.com/ru/rube4/photos/rube4_photo_gal__photo_184128294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234146"/>
            <a:ext cx="1666875" cy="177165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6590" y="3962400"/>
            <a:ext cx="4101586"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2438400" y="234146"/>
            <a:ext cx="6172200" cy="1754326"/>
          </a:xfrm>
          <a:prstGeom prst="rect">
            <a:avLst/>
          </a:prstGeom>
        </p:spPr>
        <p:txBody>
          <a:bodyPr wrap="square">
            <a:spAutoFit/>
          </a:bodyPr>
          <a:lstStyle/>
          <a:p>
            <a:r>
              <a:rPr lang="en-US" dirty="0"/>
              <a:t>In the words of the inventor, the machines were a “symbol of man’s capacity for exerting maximum effort to achieve minimal results.” He believed that most people preferred doing things the hard way than using a more simple and direct path to accomplish a goal. </a:t>
            </a:r>
            <a:br>
              <a:rPr lang="en-US" dirty="0"/>
            </a:br>
            <a:endParaRPr lang="en-US" dirty="0"/>
          </a:p>
        </p:txBody>
      </p:sp>
    </p:spTree>
    <p:extLst>
      <p:ext uri="{BB962C8B-B14F-4D97-AF65-F5344CB8AC3E}">
        <p14:creationId xmlns:p14="http://schemas.microsoft.com/office/powerpoint/2010/main" val="1052891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RGM?</a:t>
            </a:r>
            <a:endParaRPr lang="en-US" dirty="0"/>
          </a:p>
        </p:txBody>
      </p:sp>
      <p:sp>
        <p:nvSpPr>
          <p:cNvPr id="3" name="Content Placeholder 2"/>
          <p:cNvSpPr>
            <a:spLocks noGrp="1"/>
          </p:cNvSpPr>
          <p:nvPr>
            <p:ph idx="1"/>
          </p:nvPr>
        </p:nvSpPr>
        <p:spPr>
          <a:xfrm>
            <a:off x="182707" y="1524000"/>
            <a:ext cx="8229600" cy="4525963"/>
          </a:xfrm>
        </p:spPr>
        <p:txBody>
          <a:bodyPr/>
          <a:lstStyle/>
          <a:p>
            <a:r>
              <a:rPr lang="en-US" dirty="0" smtClean="0">
                <a:effectLst/>
              </a:rPr>
              <a:t>A Rube Goldberg Machine is an overly complex contraption, designed with humor and a narrative, to accomplish a simple task.</a:t>
            </a:r>
          </a:p>
          <a:p>
            <a:r>
              <a:rPr lang="en-US" dirty="0" smtClean="0"/>
              <a:t>RG stresses using</a:t>
            </a:r>
            <a:br>
              <a:rPr lang="en-US" dirty="0" smtClean="0"/>
            </a:br>
            <a:r>
              <a:rPr lang="en-US" dirty="0" smtClean="0"/>
              <a:t>recycled objects as</a:t>
            </a:r>
            <a:br>
              <a:rPr lang="en-US" dirty="0" smtClean="0"/>
            </a:br>
            <a:r>
              <a:rPr lang="en-US" dirty="0" smtClean="0"/>
              <a:t>often as possible.</a:t>
            </a:r>
            <a:endParaRPr lang="en-US" dirty="0"/>
          </a:p>
        </p:txBody>
      </p:sp>
      <p:sp>
        <p:nvSpPr>
          <p:cNvPr id="4" name="Slide Number Placeholder 3"/>
          <p:cNvSpPr>
            <a:spLocks noGrp="1"/>
          </p:cNvSpPr>
          <p:nvPr>
            <p:ph type="sldNum" sz="quarter" idx="12"/>
          </p:nvPr>
        </p:nvSpPr>
        <p:spPr/>
        <p:txBody>
          <a:bodyPr/>
          <a:lstStyle/>
          <a:p>
            <a:pPr>
              <a:defRPr/>
            </a:pPr>
            <a:fld id="{B00F5B45-37FA-44CF-952D-CC537734CACA}" type="slidenum">
              <a:rPr lang="en-US" altLang="en-US" smtClean="0"/>
              <a:pPr>
                <a:defRPr/>
              </a:pPr>
              <a:t>11</a:t>
            </a:fld>
            <a:endParaRPr lang="en-US" alt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3200400"/>
            <a:ext cx="4429125" cy="33778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661547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Rube Goldberg Contest</a:t>
            </a:r>
          </a:p>
        </p:txBody>
      </p:sp>
      <p:sp>
        <p:nvSpPr>
          <p:cNvPr id="3" name="Content Placeholder 2"/>
          <p:cNvSpPr>
            <a:spLocks noGrp="1"/>
          </p:cNvSpPr>
          <p:nvPr>
            <p:ph idx="1"/>
          </p:nvPr>
        </p:nvSpPr>
        <p:spPr/>
        <p:txBody>
          <a:bodyPr/>
          <a:lstStyle/>
          <a:p>
            <a:pPr eaLnBrk="1" hangingPunct="1">
              <a:defRPr/>
            </a:pPr>
            <a:r>
              <a:rPr lang="en-US" dirty="0" smtClean="0">
                <a:hlinkClick r:id="rId2"/>
              </a:rPr>
              <a:t>http://www.youtube.com/watch?v=dFWHbRApS3c</a:t>
            </a:r>
            <a:r>
              <a:rPr lang="en-US" dirty="0" smtClean="0"/>
              <a:t> </a:t>
            </a:r>
          </a:p>
          <a:p>
            <a:pPr eaLnBrk="1" hangingPunct="1">
              <a:defRPr/>
            </a:pPr>
            <a:r>
              <a:rPr lang="en-US" dirty="0" smtClean="0">
                <a:hlinkClick r:id="rId3"/>
              </a:rPr>
              <a:t>http://www.youtube.com/watch?v=xdPDn1KUz_A</a:t>
            </a:r>
            <a:r>
              <a:rPr lang="en-US" dirty="0" smtClean="0"/>
              <a:t> </a:t>
            </a:r>
          </a:p>
          <a:p>
            <a:pPr eaLnBrk="1" hangingPunct="1">
              <a:defRPr/>
            </a:pPr>
            <a:endParaRPr lang="en-US" dirty="0" smtClean="0"/>
          </a:p>
        </p:txBody>
      </p:sp>
      <p:sp>
        <p:nvSpPr>
          <p:cNvPr id="4" name="Slide Number Placeholder 3"/>
          <p:cNvSpPr>
            <a:spLocks noGrp="1"/>
          </p:cNvSpPr>
          <p:nvPr>
            <p:ph type="sldNum" sz="quarter" idx="12"/>
          </p:nvPr>
        </p:nvSpPr>
        <p:spPr/>
        <p:txBody>
          <a:bodyPr/>
          <a:lstStyle/>
          <a:p>
            <a:pPr>
              <a:defRPr/>
            </a:pPr>
            <a:fld id="{36B884F0-DA9C-4370-8411-2CDCD4C47BF9}" type="slidenum">
              <a:rPr lang="en-US" altLang="en-US">
                <a:solidFill>
                  <a:srgbClr val="000000"/>
                </a:solidFill>
              </a:rPr>
              <a:pPr>
                <a:defRPr/>
              </a:pPr>
              <a:t>12</a:t>
            </a:fld>
            <a:endParaRPr lang="en-US" altLang="en-US">
              <a:solidFill>
                <a:srgbClr val="000000"/>
              </a:solidFill>
            </a:endParaRP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3581400"/>
            <a:ext cx="3848100" cy="2784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93988454"/>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B00F5B45-37FA-44CF-952D-CC537734CACA}" type="slidenum">
              <a:rPr lang="en-US" altLang="en-US" smtClean="0">
                <a:solidFill>
                  <a:srgbClr val="000000"/>
                </a:solidFill>
              </a:rPr>
              <a:pPr>
                <a:defRPr/>
              </a:pPr>
              <a:t>13</a:t>
            </a:fld>
            <a:endParaRPr lang="en-US" altLang="en-US">
              <a:solidFill>
                <a:srgbClr val="000000"/>
              </a:solidFill>
            </a:endParaRPr>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81000" y="457200"/>
            <a:ext cx="5645149" cy="25201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04800" y="3133635"/>
            <a:ext cx="6553200" cy="3970318"/>
          </a:xfrm>
          <a:prstGeom prst="rect">
            <a:avLst/>
          </a:prstGeom>
          <a:noFill/>
        </p:spPr>
        <p:txBody>
          <a:bodyPr wrap="square" rtlCol="0">
            <a:spAutoFit/>
          </a:bodyPr>
          <a:lstStyle/>
          <a:p>
            <a:r>
              <a:rPr lang="en-US" dirty="0" smtClean="0"/>
              <a:t>Participation in a Rube Goldberg Machine contest looks good on resumes and college applications!  </a:t>
            </a:r>
          </a:p>
          <a:p>
            <a:endParaRPr lang="en-US" dirty="0"/>
          </a:p>
          <a:p>
            <a:r>
              <a:rPr lang="en-US" dirty="0" smtClean="0"/>
              <a:t>Students get a chance to meet other aspiring scientists and make lasting friendships.</a:t>
            </a:r>
          </a:p>
          <a:p>
            <a:endParaRPr lang="en-US" dirty="0"/>
          </a:p>
          <a:p>
            <a:r>
              <a:rPr lang="en-US" dirty="0" smtClean="0"/>
              <a:t>Build self esteem as students accomplish tasks in a competitive environment.</a:t>
            </a:r>
          </a:p>
          <a:p>
            <a:endParaRPr lang="en-US" dirty="0"/>
          </a:p>
          <a:p>
            <a:r>
              <a:rPr lang="en-US" dirty="0" smtClean="0"/>
              <a:t>Students learn to “think outside the box” to create imaginative steps to solve the task.</a:t>
            </a:r>
          </a:p>
          <a:p>
            <a:endParaRPr lang="en-US" dirty="0"/>
          </a:p>
          <a:p>
            <a:r>
              <a:rPr lang="en-US" dirty="0" smtClean="0"/>
              <a:t>Students learn that science is FUN!!</a:t>
            </a:r>
          </a:p>
          <a:p>
            <a:endParaRPr lang="en-US" dirty="0"/>
          </a:p>
        </p:txBody>
      </p:sp>
    </p:spTree>
    <p:extLst>
      <p:ext uri="{BB962C8B-B14F-4D97-AF65-F5344CB8AC3E}">
        <p14:creationId xmlns:p14="http://schemas.microsoft.com/office/powerpoint/2010/main" val="107610803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it fit into my curriculum?</a:t>
            </a:r>
            <a:endParaRPr lang="en-US" dirty="0"/>
          </a:p>
        </p:txBody>
      </p:sp>
      <p:sp>
        <p:nvSpPr>
          <p:cNvPr id="3" name="Content Placeholder 2"/>
          <p:cNvSpPr>
            <a:spLocks noGrp="1"/>
          </p:cNvSpPr>
          <p:nvPr>
            <p:ph idx="1"/>
          </p:nvPr>
        </p:nvSpPr>
        <p:spPr>
          <a:xfrm>
            <a:off x="457200" y="1371600"/>
            <a:ext cx="8229600" cy="4525963"/>
          </a:xfrm>
        </p:spPr>
        <p:txBody>
          <a:bodyPr>
            <a:normAutofit/>
          </a:bodyPr>
          <a:lstStyle/>
          <a:p>
            <a:r>
              <a:rPr lang="en-US" dirty="0" smtClean="0"/>
              <a:t>Physics: </a:t>
            </a:r>
          </a:p>
          <a:p>
            <a:pPr lvl="1"/>
            <a:r>
              <a:rPr lang="en-US" dirty="0" smtClean="0"/>
              <a:t>1.2) Describe forces that act on an object.  </a:t>
            </a:r>
            <a:endParaRPr lang="en-US" dirty="0"/>
          </a:p>
          <a:p>
            <a:pPr lvl="1"/>
            <a:r>
              <a:rPr lang="en-US" dirty="0" smtClean="0"/>
              <a:t>2.1) Calculating the momentum of a single object.</a:t>
            </a:r>
          </a:p>
          <a:p>
            <a:pPr lvl="1"/>
            <a:r>
              <a:rPr lang="en-US" dirty="0" smtClean="0"/>
              <a:t>4.0) Describe quantitative relationships for velocity, acceleration, force, work, power, potential energy and kinetic energy</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4495800"/>
            <a:ext cx="2847975" cy="2133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4530436"/>
            <a:ext cx="3206886" cy="21263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501223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does it fit into my curriculum?</a:t>
            </a:r>
          </a:p>
        </p:txBody>
      </p:sp>
      <p:sp>
        <p:nvSpPr>
          <p:cNvPr id="3" name="Content Placeholder 2"/>
          <p:cNvSpPr>
            <a:spLocks noGrp="1"/>
          </p:cNvSpPr>
          <p:nvPr>
            <p:ph idx="1"/>
          </p:nvPr>
        </p:nvSpPr>
        <p:spPr/>
        <p:txBody>
          <a:bodyPr>
            <a:normAutofit lnSpcReduction="10000"/>
          </a:bodyPr>
          <a:lstStyle/>
          <a:p>
            <a:r>
              <a:rPr lang="en-US" dirty="0"/>
              <a:t>Physical </a:t>
            </a:r>
            <a:r>
              <a:rPr lang="en-US" dirty="0" smtClean="0"/>
              <a:t>Science</a:t>
            </a:r>
          </a:p>
          <a:p>
            <a:pPr lvl="1"/>
            <a:r>
              <a:rPr lang="en-US" dirty="0" smtClean="0"/>
              <a:t>7.0) Relate velocity, acceleration and kinetic energy to mass, distance, force and time.</a:t>
            </a:r>
          </a:p>
          <a:p>
            <a:pPr lvl="1"/>
            <a:r>
              <a:rPr lang="en-US" dirty="0" smtClean="0"/>
              <a:t>7.3) Describe action and reaction forces, inertia, acceleration, momentum, friction in terms of Newton’s Laws of Motion.</a:t>
            </a:r>
          </a:p>
          <a:p>
            <a:pPr lvl="1"/>
            <a:r>
              <a:rPr lang="en-US" dirty="0" smtClean="0"/>
              <a:t>8.0) Relate Law of Conservation of Energy to transformations of potential and kinetic energy.</a:t>
            </a:r>
          </a:p>
          <a:p>
            <a:pPr lvl="1"/>
            <a:r>
              <a:rPr lang="en-US" dirty="0" smtClean="0"/>
              <a:t>7.5) Solve problems for efficiency and mechanical advantage of simple machines</a:t>
            </a:r>
            <a:endParaRPr lang="en-US" dirty="0"/>
          </a:p>
          <a:p>
            <a:endParaRPr lang="en-US" dirty="0"/>
          </a:p>
        </p:txBody>
      </p:sp>
    </p:spTree>
    <p:extLst>
      <p:ext uri="{BB962C8B-B14F-4D97-AF65-F5344CB8AC3E}">
        <p14:creationId xmlns:p14="http://schemas.microsoft.com/office/powerpoint/2010/main" val="35844342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does it fit into my curriculum?</a:t>
            </a:r>
          </a:p>
        </p:txBody>
      </p:sp>
      <p:sp>
        <p:nvSpPr>
          <p:cNvPr id="3" name="Content Placeholder 2"/>
          <p:cNvSpPr>
            <a:spLocks noGrp="1"/>
          </p:cNvSpPr>
          <p:nvPr>
            <p:ph idx="1"/>
          </p:nvPr>
        </p:nvSpPr>
        <p:spPr/>
        <p:txBody>
          <a:bodyPr/>
          <a:lstStyle/>
          <a:p>
            <a:r>
              <a:rPr lang="en-US" dirty="0" smtClean="0"/>
              <a:t>CCRS:</a:t>
            </a:r>
          </a:p>
          <a:p>
            <a:pPr lvl="1"/>
            <a:r>
              <a:rPr lang="en-US" dirty="0" smtClean="0"/>
              <a:t>9) Synthesize information from a range of sources into a coherent understanding of a process, phenomenon, or concept, resolving conflicting information when possible.</a:t>
            </a:r>
          </a:p>
          <a:p>
            <a:pPr lvl="1"/>
            <a:r>
              <a:rPr lang="en-US" dirty="0" smtClean="0"/>
              <a:t>7) Translate quantitative or technical information expressed in words in a text into visual form and translate information expressed visually or mathematically into words.</a:t>
            </a:r>
            <a:endParaRPr lang="en-US" dirty="0"/>
          </a:p>
        </p:txBody>
      </p:sp>
    </p:spTree>
    <p:extLst>
      <p:ext uri="{BB962C8B-B14F-4D97-AF65-F5344CB8AC3E}">
        <p14:creationId xmlns:p14="http://schemas.microsoft.com/office/powerpoint/2010/main" val="27706669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STEM/STEAM</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Standard 3.3: Teachers engage students in their learning through instructional strategies that ensure achievement of learning expectations.</a:t>
            </a:r>
          </a:p>
          <a:p>
            <a:pPr fontAlgn="base"/>
            <a:r>
              <a:rPr lang="en-US" dirty="0" smtClean="0"/>
              <a:t>Standard 6.2: </a:t>
            </a:r>
            <a:r>
              <a:rPr lang="en-US" dirty="0"/>
              <a:t>The interdisciplinary problem-based curriculum focuses on deeper learning with real world applications.</a:t>
            </a:r>
          </a:p>
          <a:p>
            <a:pPr fontAlgn="base"/>
            <a:r>
              <a:rPr lang="en-US" dirty="0" smtClean="0"/>
              <a:t>Standard 6.4: </a:t>
            </a:r>
            <a:r>
              <a:rPr lang="en-US" dirty="0"/>
              <a:t> Students work independently and collaboratively in an inquiry-based learning environment that encourages finding creative solutions to authentic and complex problems</a:t>
            </a:r>
            <a:r>
              <a:rPr lang="en-US" dirty="0" smtClean="0"/>
              <a:t>.</a:t>
            </a:r>
          </a:p>
          <a:p>
            <a:pPr fontAlgn="base"/>
            <a:r>
              <a:rPr lang="en-US" dirty="0" smtClean="0"/>
              <a:t>Standard 6.5: </a:t>
            </a:r>
            <a:r>
              <a:rPr lang="en-US" dirty="0"/>
              <a:t>Students personalize and self-direct their STEM learning experiences supported by STEM educators who facilitate their learning.</a:t>
            </a:r>
          </a:p>
          <a:p>
            <a:pPr fontAlgn="base"/>
            <a:endParaRPr lang="en-US" dirty="0"/>
          </a:p>
          <a:p>
            <a:pPr fontAlgn="base"/>
            <a:endParaRPr lang="en-US" dirty="0"/>
          </a:p>
          <a:p>
            <a:endParaRPr lang="en-US" dirty="0"/>
          </a:p>
        </p:txBody>
      </p:sp>
    </p:spTree>
    <p:extLst>
      <p:ext uri="{BB962C8B-B14F-4D97-AF65-F5344CB8AC3E}">
        <p14:creationId xmlns:p14="http://schemas.microsoft.com/office/powerpoint/2010/main" val="26355287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I start?</a:t>
            </a:r>
            <a:endParaRPr lang="en-US" dirty="0"/>
          </a:p>
        </p:txBody>
      </p:sp>
      <p:sp>
        <p:nvSpPr>
          <p:cNvPr id="3" name="Content Placeholder 2"/>
          <p:cNvSpPr>
            <a:spLocks noGrp="1"/>
          </p:cNvSpPr>
          <p:nvPr>
            <p:ph idx="1"/>
          </p:nvPr>
        </p:nvSpPr>
        <p:spPr/>
        <p:txBody>
          <a:bodyPr>
            <a:normAutofit/>
          </a:bodyPr>
          <a:lstStyle/>
          <a:p>
            <a:r>
              <a:rPr lang="en-US" b="1" u="sng" dirty="0" smtClean="0">
                <a:solidFill>
                  <a:srgbClr val="FF0000"/>
                </a:solidFill>
              </a:rPr>
              <a:t>Carroll High School will be sponsoring next year’s competition in Ozark, Alabama</a:t>
            </a:r>
            <a:r>
              <a:rPr lang="en-US" dirty="0" smtClean="0"/>
              <a:t>.  Make sure you leave an email address if you think your students might be interested in competing and we will keep you posted on the event.  Prizes will be awarded!  The winner will go on to the National Contest.</a:t>
            </a:r>
          </a:p>
        </p:txBody>
      </p:sp>
    </p:spTree>
    <p:extLst>
      <p:ext uri="{BB962C8B-B14F-4D97-AF65-F5344CB8AC3E}">
        <p14:creationId xmlns:p14="http://schemas.microsoft.com/office/powerpoint/2010/main" val="11766379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0" y="274638"/>
            <a:ext cx="4876800" cy="1143000"/>
          </a:xfrm>
        </p:spPr>
        <p:txBody>
          <a:bodyPr>
            <a:normAutofit fontScale="90000"/>
          </a:bodyPr>
          <a:lstStyle/>
          <a:p>
            <a:r>
              <a:rPr lang="en-US" dirty="0" smtClean="0"/>
              <a:t>How much will it cost?</a:t>
            </a:r>
            <a:endParaRPr lang="en-US" dirty="0"/>
          </a:p>
        </p:txBody>
      </p:sp>
      <p:sp>
        <p:nvSpPr>
          <p:cNvPr id="3" name="Content Placeholder 2"/>
          <p:cNvSpPr>
            <a:spLocks noGrp="1"/>
          </p:cNvSpPr>
          <p:nvPr>
            <p:ph idx="1"/>
          </p:nvPr>
        </p:nvSpPr>
        <p:spPr>
          <a:xfrm>
            <a:off x="914400" y="2179320"/>
            <a:ext cx="8229600" cy="4525963"/>
          </a:xfrm>
        </p:spPr>
        <p:txBody>
          <a:bodyPr>
            <a:normAutofit fontScale="70000" lnSpcReduction="20000"/>
          </a:bodyPr>
          <a:lstStyle/>
          <a:p>
            <a:r>
              <a:rPr lang="en-US" dirty="0" smtClean="0"/>
              <a:t>The cost to participate is $150 plus a $25 entry fee for the school (to offset expenses for trophies, medals, etc.)  </a:t>
            </a:r>
          </a:p>
          <a:p>
            <a:r>
              <a:rPr lang="en-US" dirty="0" smtClean="0"/>
              <a:t>We will be contacting local television and radio for all areas entered in the contest for publicity, so your students may be on TV or in the newspaper.</a:t>
            </a:r>
          </a:p>
          <a:p>
            <a:r>
              <a:rPr lang="en-US" b="1" dirty="0"/>
              <a:t>Free Parts Kit</a:t>
            </a:r>
          </a:p>
          <a:p>
            <a:r>
              <a:rPr lang="en-US" b="1" dirty="0" smtClean="0"/>
              <a:t>Kits </a:t>
            </a:r>
            <a:r>
              <a:rPr lang="en-US" b="1" dirty="0"/>
              <a:t>are available only to Registered US Rube Goldberg teams.</a:t>
            </a:r>
            <a:r>
              <a:rPr lang="en-US" dirty="0"/>
              <a:t> </a:t>
            </a:r>
          </a:p>
          <a:p>
            <a:r>
              <a:rPr lang="en-US" dirty="0" smtClean="0"/>
              <a:t>Past </a:t>
            </a:r>
            <a:r>
              <a:rPr lang="en-US" dirty="0"/>
              <a:t>national contest winners have been featured on Newton’s Apple, The History Channel, The Tonight Show Starring Johnny Carson, Late Night With David Letterman, ABC’s Jimmy Kimmel Live!, NBC’s Today Show, CBS’s This Morning, The CBS Evening News, CNN and Good Morning America. </a:t>
            </a:r>
            <a:endParaRPr lang="en-US" dirty="0" smtClean="0"/>
          </a:p>
          <a:p>
            <a:pPr marL="0" indent="0">
              <a:buNone/>
            </a:pPr>
            <a:r>
              <a:rPr lang="en-US" dirty="0">
                <a:hlinkClick r:id="rId2"/>
              </a:rPr>
              <a:t>https://www.youtube.com/watch?v=uF3nV0r87v8</a:t>
            </a:r>
            <a:r>
              <a:rPr lang="en-US" dirty="0"/>
              <a:t> </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
            <a:ext cx="3619500" cy="2026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052978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Rube Goldberg</a:t>
            </a:r>
          </a:p>
        </p:txBody>
      </p:sp>
      <p:sp>
        <p:nvSpPr>
          <p:cNvPr id="4" name="Slide Number Placeholder 3"/>
          <p:cNvSpPr>
            <a:spLocks noGrp="1"/>
          </p:cNvSpPr>
          <p:nvPr>
            <p:ph type="sldNum" sz="quarter" idx="12"/>
          </p:nvPr>
        </p:nvSpPr>
        <p:spPr/>
        <p:txBody>
          <a:bodyPr/>
          <a:lstStyle/>
          <a:p>
            <a:pPr>
              <a:defRPr/>
            </a:pPr>
            <a:fld id="{DE23CD5B-DB41-4582-9A06-A7FCD9C6DFD0}" type="slidenum">
              <a:rPr lang="en-US" altLang="en-US">
                <a:solidFill>
                  <a:srgbClr val="000000"/>
                </a:solidFill>
              </a:rPr>
              <a:pPr>
                <a:defRPr/>
              </a:pPr>
              <a:t>2</a:t>
            </a:fld>
            <a:endParaRPr lang="en-US" altLang="en-US">
              <a:solidFill>
                <a:srgbClr val="000000"/>
              </a:solidFill>
            </a:endParaRPr>
          </a:p>
        </p:txBody>
      </p:sp>
      <p:pic>
        <p:nvPicPr>
          <p:cNvPr id="6758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066800" y="1263650"/>
            <a:ext cx="7315200" cy="5424488"/>
          </a:xfrm>
          <a:noFill/>
        </p:spPr>
      </p:pic>
    </p:spTree>
    <p:extLst>
      <p:ext uri="{BB962C8B-B14F-4D97-AF65-F5344CB8AC3E}">
        <p14:creationId xmlns:p14="http://schemas.microsoft.com/office/powerpoint/2010/main" val="2090717726"/>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They even have a game</a:t>
            </a:r>
            <a:endParaRPr lang="en-US" dirty="0"/>
          </a:p>
        </p:txBody>
      </p:sp>
      <p:sp>
        <p:nvSpPr>
          <p:cNvPr id="3" name="Content Placeholder 2"/>
          <p:cNvSpPr>
            <a:spLocks noGrp="1"/>
          </p:cNvSpPr>
          <p:nvPr>
            <p:ph idx="1"/>
          </p:nvPr>
        </p:nvSpPr>
        <p:spPr/>
        <p:txBody>
          <a:bodyPr>
            <a:normAutofit fontScale="62500" lnSpcReduction="20000"/>
          </a:bodyPr>
          <a:lstStyle/>
          <a:p>
            <a:r>
              <a:rPr lang="en-US" b="1" dirty="0"/>
              <a:t>CCSS and NGSS Alignment in Rube Works</a:t>
            </a:r>
          </a:p>
          <a:p>
            <a:r>
              <a:rPr lang="en-US" b="1" i="1" dirty="0">
                <a:hlinkClick r:id="rId2"/>
              </a:rPr>
              <a:t>Rube Works: The Official Rube Goldberg Invention Game</a:t>
            </a:r>
            <a:r>
              <a:rPr lang="en-US" b="1" dirty="0">
                <a:hlinkClick r:id="rId2"/>
              </a:rPr>
              <a:t> </a:t>
            </a:r>
            <a:r>
              <a:rPr lang="en-US" dirty="0"/>
              <a:t>includes the following, allowing educators to incorporate standards-based, educational opportunities:</a:t>
            </a:r>
          </a:p>
          <a:p>
            <a:r>
              <a:rPr lang="en-US" dirty="0"/>
              <a:t>21st Century skills of Collaboration, Critical Thinking/Problem Solving, and Communication</a:t>
            </a:r>
          </a:p>
          <a:p>
            <a:r>
              <a:rPr lang="en-US" dirty="0"/>
              <a:t>Lateral Thinking</a:t>
            </a:r>
          </a:p>
          <a:p>
            <a:r>
              <a:rPr lang="en-US" dirty="0"/>
              <a:t>Small Group Collaboration</a:t>
            </a:r>
          </a:p>
          <a:p>
            <a:r>
              <a:rPr lang="en-US" dirty="0"/>
              <a:t>Cause and Effect Chain Reactions</a:t>
            </a:r>
          </a:p>
          <a:p>
            <a:r>
              <a:rPr lang="en-US" dirty="0"/>
              <a:t>Reading, Writing, and Research opportunities</a:t>
            </a:r>
          </a:p>
          <a:p>
            <a:r>
              <a:rPr lang="en-US" dirty="0"/>
              <a:t>Reading Comprehension skills</a:t>
            </a:r>
          </a:p>
          <a:p>
            <a:r>
              <a:rPr lang="en-US" dirty="0"/>
              <a:t>Reading Closely skills</a:t>
            </a:r>
          </a:p>
          <a:p>
            <a:r>
              <a:rPr lang="en-US" dirty="0"/>
              <a:t>Recognizing Main Ideas</a:t>
            </a:r>
          </a:p>
          <a:p>
            <a:r>
              <a:rPr lang="en-US" dirty="0"/>
              <a:t>Distinguishing Facts</a:t>
            </a:r>
          </a:p>
          <a:p>
            <a:r>
              <a:rPr lang="en-US" dirty="0"/>
              <a:t>Comparing/Contrasting Information </a:t>
            </a:r>
          </a:p>
          <a:p>
            <a:endParaRPr lang="en-US" dirty="0"/>
          </a:p>
        </p:txBody>
      </p:sp>
    </p:spTree>
    <p:extLst>
      <p:ext uri="{BB962C8B-B14F-4D97-AF65-F5344CB8AC3E}">
        <p14:creationId xmlns:p14="http://schemas.microsoft.com/office/powerpoint/2010/main" val="564710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Now it’s your turn</a:t>
            </a:r>
          </a:p>
        </p:txBody>
      </p:sp>
      <p:sp>
        <p:nvSpPr>
          <p:cNvPr id="3" name="Content Placeholder 2"/>
          <p:cNvSpPr>
            <a:spLocks noGrp="1"/>
          </p:cNvSpPr>
          <p:nvPr>
            <p:ph idx="1"/>
          </p:nvPr>
        </p:nvSpPr>
        <p:spPr/>
        <p:txBody>
          <a:bodyPr/>
          <a:lstStyle/>
          <a:p>
            <a:pPr eaLnBrk="1" hangingPunct="1">
              <a:defRPr/>
            </a:pPr>
            <a:r>
              <a:rPr lang="en-US" dirty="0" smtClean="0"/>
              <a:t>Minimum 6 steps </a:t>
            </a:r>
          </a:p>
          <a:p>
            <a:pPr eaLnBrk="1" hangingPunct="1">
              <a:defRPr/>
            </a:pPr>
            <a:r>
              <a:rPr lang="en-US" dirty="0" smtClean="0"/>
              <a:t>Must complete a simple task </a:t>
            </a:r>
          </a:p>
          <a:p>
            <a:pPr eaLnBrk="1" hangingPunct="1">
              <a:defRPr/>
            </a:pPr>
            <a:r>
              <a:rPr lang="en-US" dirty="0" smtClean="0"/>
              <a:t>Must work </a:t>
            </a:r>
          </a:p>
          <a:p>
            <a:pPr eaLnBrk="1" hangingPunct="1">
              <a:defRPr/>
            </a:pPr>
            <a:r>
              <a:rPr lang="en-US" dirty="0" smtClean="0"/>
              <a:t>Must use a minimum of three different types of simple machines </a:t>
            </a:r>
          </a:p>
          <a:p>
            <a:pPr eaLnBrk="1" hangingPunct="1">
              <a:defRPr/>
            </a:pPr>
            <a:r>
              <a:rPr lang="en-US" dirty="0" smtClean="0"/>
              <a:t>Must have a blueprint with instructions</a:t>
            </a:r>
          </a:p>
        </p:txBody>
      </p:sp>
      <p:sp>
        <p:nvSpPr>
          <p:cNvPr id="4" name="Slide Number Placeholder 3"/>
          <p:cNvSpPr>
            <a:spLocks noGrp="1"/>
          </p:cNvSpPr>
          <p:nvPr>
            <p:ph type="sldNum" sz="quarter" idx="12"/>
          </p:nvPr>
        </p:nvSpPr>
        <p:spPr/>
        <p:txBody>
          <a:bodyPr/>
          <a:lstStyle/>
          <a:p>
            <a:pPr>
              <a:defRPr/>
            </a:pPr>
            <a:fld id="{BFD03A90-535D-4FBC-B60A-D686C785829B}" type="slidenum">
              <a:rPr lang="en-US" altLang="en-US">
                <a:solidFill>
                  <a:srgbClr val="000000"/>
                </a:solidFill>
              </a:rPr>
              <a:pPr>
                <a:defRPr/>
              </a:pPr>
              <a:t>21</a:t>
            </a:fld>
            <a:endParaRPr lang="en-US" altLang="en-US">
              <a:solidFill>
                <a:srgbClr val="000000"/>
              </a:solidFill>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0943" y="1143000"/>
            <a:ext cx="2962275" cy="221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3916850"/>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contact us</a:t>
            </a:r>
            <a:endParaRPr lang="en-US" dirty="0"/>
          </a:p>
        </p:txBody>
      </p:sp>
      <p:sp>
        <p:nvSpPr>
          <p:cNvPr id="3" name="Content Placeholder 2"/>
          <p:cNvSpPr>
            <a:spLocks noGrp="1"/>
          </p:cNvSpPr>
          <p:nvPr>
            <p:ph idx="1"/>
          </p:nvPr>
        </p:nvSpPr>
        <p:spPr/>
        <p:txBody>
          <a:bodyPr/>
          <a:lstStyle/>
          <a:p>
            <a:r>
              <a:rPr lang="en-US" dirty="0" smtClean="0"/>
              <a:t>If you would like more information or would like to add your school to the competition for 2016, please email me!</a:t>
            </a:r>
          </a:p>
          <a:p>
            <a:r>
              <a:rPr lang="en-US" dirty="0" smtClean="0"/>
              <a:t>Leslie Royer: </a:t>
            </a:r>
            <a:r>
              <a:rPr lang="en-US" dirty="0" smtClean="0">
                <a:hlinkClick r:id="rId2"/>
              </a:rPr>
              <a:t>lroyer@ozarkcityschools.net</a:t>
            </a:r>
            <a:endParaRPr lang="en-US" dirty="0" smtClean="0"/>
          </a:p>
          <a:p>
            <a:pPr marL="0" indent="0">
              <a:buNone/>
            </a:pPr>
            <a:endParaRPr lang="en-US" dirty="0"/>
          </a:p>
        </p:txBody>
      </p:sp>
      <p:sp>
        <p:nvSpPr>
          <p:cNvPr id="4" name="Slide Number Placeholder 3"/>
          <p:cNvSpPr>
            <a:spLocks noGrp="1"/>
          </p:cNvSpPr>
          <p:nvPr>
            <p:ph type="sldNum" sz="quarter" idx="12"/>
          </p:nvPr>
        </p:nvSpPr>
        <p:spPr/>
        <p:txBody>
          <a:bodyPr/>
          <a:lstStyle/>
          <a:p>
            <a:pPr>
              <a:defRPr/>
            </a:pPr>
            <a:fld id="{B00F5B45-37FA-44CF-952D-CC537734CACA}" type="slidenum">
              <a:rPr lang="en-US" altLang="en-US" smtClean="0">
                <a:solidFill>
                  <a:srgbClr val="000000"/>
                </a:solidFill>
              </a:rPr>
              <a:pPr>
                <a:defRPr/>
              </a:pPr>
              <a:t>22</a:t>
            </a:fld>
            <a:endParaRPr lang="en-US" altLang="en-US">
              <a:solidFill>
                <a:srgbClr val="000000"/>
              </a:solidFill>
            </a:endParaRPr>
          </a:p>
        </p:txBody>
      </p:sp>
    </p:spTree>
    <p:extLst>
      <p:ext uri="{BB962C8B-B14F-4D97-AF65-F5344CB8AC3E}">
        <p14:creationId xmlns:p14="http://schemas.microsoft.com/office/powerpoint/2010/main" val="3635419283"/>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Rube Goldberg</a:t>
            </a:r>
          </a:p>
        </p:txBody>
      </p:sp>
      <p:sp>
        <p:nvSpPr>
          <p:cNvPr id="3" name="Content Placeholder 2"/>
          <p:cNvSpPr>
            <a:spLocks noGrp="1"/>
          </p:cNvSpPr>
          <p:nvPr>
            <p:ph idx="1"/>
          </p:nvPr>
        </p:nvSpPr>
        <p:spPr/>
        <p:txBody>
          <a:bodyPr/>
          <a:lstStyle/>
          <a:p>
            <a:pPr eaLnBrk="1" hangingPunct="1">
              <a:defRPr/>
            </a:pPr>
            <a:r>
              <a:rPr lang="en-US" dirty="0" smtClean="0">
                <a:effectLst/>
              </a:rPr>
              <a:t>7/4/1883-12/7/1970 Reuben Lucius Goldberg was a Pulitzer Prize winning cartoonist, sculptor and author. </a:t>
            </a:r>
            <a:r>
              <a:rPr lang="en-US" dirty="0" smtClean="0"/>
              <a:t/>
            </a:r>
            <a:br>
              <a:rPr lang="en-US" dirty="0" smtClean="0"/>
            </a:br>
            <a:r>
              <a:rPr lang="en-US" dirty="0" smtClean="0">
                <a:effectLst/>
              </a:rPr>
              <a:t>was born in San Francisco. After graduating from the University of California Berkeley with a degree in engineering, Rube went on to work as an engineer for the City of San Francisco Water and Sewers Department. </a:t>
            </a:r>
            <a:r>
              <a:rPr lang="en-US" dirty="0" smtClean="0"/>
              <a:t/>
            </a:r>
            <a:br>
              <a:rPr lang="en-US" dirty="0" smtClean="0"/>
            </a:br>
            <a:r>
              <a:rPr lang="en-US" dirty="0" smtClean="0"/>
              <a:t/>
            </a:r>
            <a:br>
              <a:rPr lang="en-US" dirty="0" smtClean="0"/>
            </a:br>
            <a:endParaRPr lang="en-US" dirty="0" smtClean="0"/>
          </a:p>
        </p:txBody>
      </p:sp>
      <p:sp>
        <p:nvSpPr>
          <p:cNvPr id="4" name="Slide Number Placeholder 3"/>
          <p:cNvSpPr>
            <a:spLocks noGrp="1"/>
          </p:cNvSpPr>
          <p:nvPr>
            <p:ph type="sldNum" sz="quarter" idx="12"/>
          </p:nvPr>
        </p:nvSpPr>
        <p:spPr/>
        <p:txBody>
          <a:bodyPr/>
          <a:lstStyle/>
          <a:p>
            <a:pPr>
              <a:defRPr/>
            </a:pPr>
            <a:fld id="{5991AB1F-E890-4E36-ACF7-BB4F9EEF8D36}" type="slidenum">
              <a:rPr lang="en-US" altLang="en-US">
                <a:solidFill>
                  <a:srgbClr val="000000"/>
                </a:solidFill>
              </a:rPr>
              <a:pPr>
                <a:defRPr/>
              </a:pPr>
              <a:t>3</a:t>
            </a:fld>
            <a:endParaRPr lang="en-US" altLang="en-US">
              <a:solidFill>
                <a:srgbClr val="000000"/>
              </a:solidFill>
            </a:endParaRPr>
          </a:p>
        </p:txBody>
      </p:sp>
    </p:spTree>
    <p:extLst>
      <p:ext uri="{BB962C8B-B14F-4D97-AF65-F5344CB8AC3E}">
        <p14:creationId xmlns:p14="http://schemas.microsoft.com/office/powerpoint/2010/main" val="351119178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4525963"/>
          </a:xfrm>
        </p:spPr>
        <p:txBody>
          <a:bodyPr/>
          <a:lstStyle/>
          <a:p>
            <a:pPr eaLnBrk="1" hangingPunct="1">
              <a:defRPr/>
            </a:pPr>
            <a:r>
              <a:rPr lang="en-US" dirty="0" smtClean="0">
                <a:effectLst/>
              </a:rPr>
              <a:t>After six months Rube shifted gears and left the Sewers Department to become an office boy in the sports department of a San Francisco newspaper. While there he began to submit drawings and cartoons to the editor until he was finally published. Rube soon moved from San Francisco to New York to work for the Evening Mail drawing daily cartoons. This led to syndication and a national presence – and the rest is history. </a:t>
            </a:r>
            <a:r>
              <a:rPr lang="en-US" dirty="0" smtClean="0"/>
              <a:t/>
            </a:r>
            <a:br>
              <a:rPr lang="en-US" dirty="0" smtClean="0"/>
            </a:br>
            <a:endParaRPr lang="en-US" dirty="0" smtClean="0"/>
          </a:p>
          <a:p>
            <a:pPr eaLnBrk="1" hangingPunct="1">
              <a:defRPr/>
            </a:pPr>
            <a:endParaRPr lang="en-US" dirty="0" smtClean="0"/>
          </a:p>
        </p:txBody>
      </p:sp>
      <p:sp>
        <p:nvSpPr>
          <p:cNvPr id="4" name="Slide Number Placeholder 3"/>
          <p:cNvSpPr>
            <a:spLocks noGrp="1"/>
          </p:cNvSpPr>
          <p:nvPr>
            <p:ph type="sldNum" sz="quarter" idx="12"/>
          </p:nvPr>
        </p:nvSpPr>
        <p:spPr/>
        <p:txBody>
          <a:bodyPr/>
          <a:lstStyle/>
          <a:p>
            <a:pPr>
              <a:defRPr/>
            </a:pPr>
            <a:fld id="{2D03BBE7-E02C-48DB-876F-E3901092CA3E}" type="slidenum">
              <a:rPr lang="en-US" altLang="en-US">
                <a:solidFill>
                  <a:srgbClr val="000000"/>
                </a:solidFill>
              </a:rPr>
              <a:pPr>
                <a:defRPr/>
              </a:pPr>
              <a:t>4</a:t>
            </a:fld>
            <a:endParaRPr lang="en-US" altLang="en-US">
              <a:solidFill>
                <a:srgbClr val="000000"/>
              </a:solidFill>
            </a:endParaRPr>
          </a:p>
        </p:txBody>
      </p:sp>
    </p:spTree>
    <p:extLst>
      <p:ext uri="{BB962C8B-B14F-4D97-AF65-F5344CB8AC3E}">
        <p14:creationId xmlns:p14="http://schemas.microsoft.com/office/powerpoint/2010/main" val="4191862296"/>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Rube Goldberg Comics</a:t>
            </a:r>
          </a:p>
        </p:txBody>
      </p:sp>
      <p:sp>
        <p:nvSpPr>
          <p:cNvPr id="4" name="Slide Number Placeholder 3"/>
          <p:cNvSpPr>
            <a:spLocks noGrp="1"/>
          </p:cNvSpPr>
          <p:nvPr>
            <p:ph type="sldNum" sz="quarter" idx="12"/>
          </p:nvPr>
        </p:nvSpPr>
        <p:spPr/>
        <p:txBody>
          <a:bodyPr/>
          <a:lstStyle/>
          <a:p>
            <a:pPr>
              <a:defRPr/>
            </a:pPr>
            <a:fld id="{67EF3C09-06EF-4289-BBE0-F8B4BB621F1C}" type="slidenum">
              <a:rPr lang="en-US" altLang="en-US">
                <a:solidFill>
                  <a:srgbClr val="000000"/>
                </a:solidFill>
              </a:rPr>
              <a:pPr>
                <a:defRPr/>
              </a:pPr>
              <a:t>5</a:t>
            </a:fld>
            <a:endParaRPr lang="en-US" altLang="en-US">
              <a:solidFill>
                <a:srgbClr val="000000"/>
              </a:solidFill>
            </a:endParaRPr>
          </a:p>
        </p:txBody>
      </p:sp>
      <p:pic>
        <p:nvPicPr>
          <p:cNvPr id="7066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81000" y="1524000"/>
            <a:ext cx="8108950" cy="2328863"/>
          </a:xfrm>
          <a:noFill/>
        </p:spPr>
      </p:pic>
      <p:pic>
        <p:nvPicPr>
          <p:cNvPr id="7066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063" y="4092575"/>
            <a:ext cx="8934450" cy="2733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1190647"/>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Rube Goldberg Comics</a:t>
            </a:r>
          </a:p>
        </p:txBody>
      </p:sp>
      <p:sp>
        <p:nvSpPr>
          <p:cNvPr id="4" name="Slide Number Placeholder 3"/>
          <p:cNvSpPr>
            <a:spLocks noGrp="1"/>
          </p:cNvSpPr>
          <p:nvPr>
            <p:ph type="sldNum" sz="quarter" idx="12"/>
          </p:nvPr>
        </p:nvSpPr>
        <p:spPr/>
        <p:txBody>
          <a:bodyPr/>
          <a:lstStyle/>
          <a:p>
            <a:pPr>
              <a:defRPr/>
            </a:pPr>
            <a:fld id="{3CF4DB6F-7A6B-4D2D-A2D4-74700804616D}" type="slidenum">
              <a:rPr lang="en-US" altLang="en-US">
                <a:solidFill>
                  <a:srgbClr val="000000"/>
                </a:solidFill>
              </a:rPr>
              <a:pPr>
                <a:defRPr/>
              </a:pPr>
              <a:t>6</a:t>
            </a:fld>
            <a:endParaRPr lang="en-US" altLang="en-US">
              <a:solidFill>
                <a:srgbClr val="000000"/>
              </a:solidFill>
            </a:endParaRPr>
          </a:p>
        </p:txBody>
      </p:sp>
      <p:pic>
        <p:nvPicPr>
          <p:cNvPr id="7168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44525" y="1371600"/>
            <a:ext cx="7889875" cy="5029200"/>
          </a:xfrm>
          <a:noFill/>
        </p:spPr>
      </p:pic>
    </p:spTree>
    <p:extLst>
      <p:ext uri="{BB962C8B-B14F-4D97-AF65-F5344CB8AC3E}">
        <p14:creationId xmlns:p14="http://schemas.microsoft.com/office/powerpoint/2010/main" val="390071665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Rube Goldberg Comics</a:t>
            </a:r>
          </a:p>
        </p:txBody>
      </p:sp>
      <p:sp>
        <p:nvSpPr>
          <p:cNvPr id="4" name="Slide Number Placeholder 3"/>
          <p:cNvSpPr>
            <a:spLocks noGrp="1"/>
          </p:cNvSpPr>
          <p:nvPr>
            <p:ph type="sldNum" sz="quarter" idx="12"/>
          </p:nvPr>
        </p:nvSpPr>
        <p:spPr/>
        <p:txBody>
          <a:bodyPr/>
          <a:lstStyle/>
          <a:p>
            <a:pPr>
              <a:defRPr/>
            </a:pPr>
            <a:fld id="{EE3E3DDA-2887-4386-9599-77A41F336861}" type="slidenum">
              <a:rPr lang="en-US" altLang="en-US">
                <a:solidFill>
                  <a:srgbClr val="000000"/>
                </a:solidFill>
              </a:rPr>
              <a:pPr>
                <a:defRPr/>
              </a:pPr>
              <a:t>7</a:t>
            </a:fld>
            <a:endParaRPr lang="en-US" altLang="en-US">
              <a:solidFill>
                <a:srgbClr val="000000"/>
              </a:solidFill>
            </a:endParaRPr>
          </a:p>
        </p:txBody>
      </p:sp>
      <p:pic>
        <p:nvPicPr>
          <p:cNvPr id="7270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444625" y="1600200"/>
            <a:ext cx="6254750" cy="4525963"/>
          </a:xfrm>
          <a:noFill/>
        </p:spPr>
      </p:pic>
    </p:spTree>
    <p:extLst>
      <p:ext uri="{BB962C8B-B14F-4D97-AF65-F5344CB8AC3E}">
        <p14:creationId xmlns:p14="http://schemas.microsoft.com/office/powerpoint/2010/main" val="57137838"/>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Rube Goldberg Comics</a:t>
            </a:r>
          </a:p>
        </p:txBody>
      </p:sp>
      <p:sp>
        <p:nvSpPr>
          <p:cNvPr id="4" name="Slide Number Placeholder 3"/>
          <p:cNvSpPr>
            <a:spLocks noGrp="1"/>
          </p:cNvSpPr>
          <p:nvPr>
            <p:ph type="sldNum" sz="quarter" idx="12"/>
          </p:nvPr>
        </p:nvSpPr>
        <p:spPr/>
        <p:txBody>
          <a:bodyPr/>
          <a:lstStyle/>
          <a:p>
            <a:pPr>
              <a:defRPr/>
            </a:pPr>
            <a:fld id="{4F6B6ABE-4406-4942-AA86-C2F5781B65C2}" type="slidenum">
              <a:rPr lang="en-US" altLang="en-US">
                <a:solidFill>
                  <a:srgbClr val="000000"/>
                </a:solidFill>
              </a:rPr>
              <a:pPr>
                <a:defRPr/>
              </a:pPr>
              <a:t>8</a:t>
            </a:fld>
            <a:endParaRPr lang="en-US" altLang="en-US">
              <a:solidFill>
                <a:srgbClr val="000000"/>
              </a:solidFill>
            </a:endParaRPr>
          </a:p>
        </p:txBody>
      </p:sp>
      <p:pic>
        <p:nvPicPr>
          <p:cNvPr id="7373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914400" y="2071688"/>
            <a:ext cx="7315200" cy="3581400"/>
          </a:xfrm>
          <a:noFill/>
        </p:spPr>
      </p:pic>
    </p:spTree>
    <p:extLst>
      <p:ext uri="{BB962C8B-B14F-4D97-AF65-F5344CB8AC3E}">
        <p14:creationId xmlns:p14="http://schemas.microsoft.com/office/powerpoint/2010/main" val="21920649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47418" y="609600"/>
            <a:ext cx="4267199" cy="4267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315" y="304800"/>
            <a:ext cx="4225485" cy="2776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460" y="3200400"/>
            <a:ext cx="4620340" cy="34474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51148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ipple">
  <a:themeElements>
    <a:clrScheme name="Ripple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fontScheme name="Ripp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charset="0"/>
          </a:defRPr>
        </a:defPPr>
      </a:lstStyle>
    </a:lnDef>
  </a:objectDefaults>
  <a:extraClrSchemeLst>
    <a:extraClrScheme>
      <a:clrScheme name="Ripple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Ripple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Ripple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Ripple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Ripple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Ripple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Ripple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Ripple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Ripple">
  <a:themeElements>
    <a:clrScheme name="Ripple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fontScheme name="Ripp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charset="0"/>
          </a:defRPr>
        </a:defPPr>
      </a:lstStyle>
    </a:lnDef>
  </a:objectDefaults>
  <a:extraClrSchemeLst>
    <a:extraClrScheme>
      <a:clrScheme name="Ripple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Ripple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Ripple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Ripple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Ripple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Ripple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Ripple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Ripple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1187</TotalTime>
  <Words>809</Words>
  <Application>Microsoft Office PowerPoint</Application>
  <PresentationFormat>On-screen Show (4:3)</PresentationFormat>
  <Paragraphs>94</Paragraphs>
  <Slides>22</Slides>
  <Notes>0</Notes>
  <HiddenSlides>0</HiddenSlides>
  <MMClips>0</MMClips>
  <ScaleCrop>false</ScaleCrop>
  <HeadingPairs>
    <vt:vector size="4" baseType="variant">
      <vt:variant>
        <vt:lpstr>Theme</vt:lpstr>
      </vt:variant>
      <vt:variant>
        <vt:i4>3</vt:i4>
      </vt:variant>
      <vt:variant>
        <vt:lpstr>Slide Titles</vt:lpstr>
      </vt:variant>
      <vt:variant>
        <vt:i4>22</vt:i4>
      </vt:variant>
    </vt:vector>
  </HeadingPairs>
  <TitlesOfParts>
    <vt:vector size="25" baseType="lpstr">
      <vt:lpstr>Office Theme</vt:lpstr>
      <vt:lpstr>Ripple</vt:lpstr>
      <vt:lpstr>1_Ripple</vt:lpstr>
      <vt:lpstr>The Rube Goldberg Machine Contest and Why Your Students Should Participate</vt:lpstr>
      <vt:lpstr>Rube Goldberg</vt:lpstr>
      <vt:lpstr>Rube Goldberg</vt:lpstr>
      <vt:lpstr>PowerPoint Presentation</vt:lpstr>
      <vt:lpstr>Rube Goldberg Comics</vt:lpstr>
      <vt:lpstr>Rube Goldberg Comics</vt:lpstr>
      <vt:lpstr>Rube Goldberg Comics</vt:lpstr>
      <vt:lpstr>Rube Goldberg Comics</vt:lpstr>
      <vt:lpstr>PowerPoint Presentation</vt:lpstr>
      <vt:lpstr>PowerPoint Presentation</vt:lpstr>
      <vt:lpstr>What is a RGM?</vt:lpstr>
      <vt:lpstr>Rube Goldberg Contest</vt:lpstr>
      <vt:lpstr>PowerPoint Presentation</vt:lpstr>
      <vt:lpstr>How does it fit into my curriculum?</vt:lpstr>
      <vt:lpstr>How does it fit into my curriculum?</vt:lpstr>
      <vt:lpstr>How does it fit into my curriculum?</vt:lpstr>
      <vt:lpstr>STEM/STEAM</vt:lpstr>
      <vt:lpstr>How do I start?</vt:lpstr>
      <vt:lpstr>How much will it cost?</vt:lpstr>
      <vt:lpstr>They even have a game</vt:lpstr>
      <vt:lpstr>Now it’s your turn</vt:lpstr>
      <vt:lpstr>How to contact us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Rube Goldberg in the classroom</dc:title>
  <dc:creator>Leslie Royer</dc:creator>
  <cp:lastModifiedBy>Holsenbeck, Elizabeth</cp:lastModifiedBy>
  <cp:revision>21</cp:revision>
  <dcterms:created xsi:type="dcterms:W3CDTF">2015-01-12T23:29:29Z</dcterms:created>
  <dcterms:modified xsi:type="dcterms:W3CDTF">2015-02-04T21:27:03Z</dcterms:modified>
</cp:coreProperties>
</file>